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0">
  <p:sldMasterIdLst>
    <p:sldMasterId id="2147483684" r:id="rId1"/>
  </p:sldMasterIdLst>
  <p:notesMasterIdLst>
    <p:notesMasterId r:id="rId21"/>
  </p:notesMasterIdLst>
  <p:sldIdLst>
    <p:sldId id="271" r:id="rId2"/>
    <p:sldId id="272"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Lst>
  <p:sldSz cx="9144000" cy="6858000" type="screen4x3"/>
  <p:notesSz cx="6858000" cy="9144000"/>
  <p:defaultTextStyle>
    <a:lvl1pPr marL="0" indent="0" algn="l" rtl="0" fontAlgn="base" latinLnBrk="1">
      <a:lnSpc>
        <a:spcPct val="100000"/>
      </a:lnSpc>
      <a:spcBef>
        <a:spcPct val="0"/>
      </a:spcBef>
      <a:spcAft>
        <a:spcPct val="0"/>
      </a:spcAft>
      <a:buFontTx/>
      <a:buNone/>
      <a:defRPr sz="1800" b="0" i="0" baseline="0">
        <a:solidFill>
          <a:schemeClr val="dk1"/>
        </a:solidFill>
        <a:latin typeface="Constantia" pitchFamily="18" charset="0"/>
        <a:ea typeface="Arial" charset="0"/>
        <a:sym typeface="Constantia" pitchFamily="18" charset="0"/>
      </a:defRPr>
    </a:lvl1pPr>
    <a:lvl2pPr marL="457200" indent="0" algn="l" rtl="0" fontAlgn="base" latinLnBrk="1">
      <a:lnSpc>
        <a:spcPct val="100000"/>
      </a:lnSpc>
      <a:spcBef>
        <a:spcPct val="0"/>
      </a:spcBef>
      <a:spcAft>
        <a:spcPct val="0"/>
      </a:spcAft>
      <a:buFontTx/>
      <a:buNone/>
      <a:defRPr sz="1800" b="0" i="0" baseline="0">
        <a:solidFill>
          <a:schemeClr val="dk1"/>
        </a:solidFill>
        <a:latin typeface="Constantia" pitchFamily="18" charset="0"/>
        <a:ea typeface="Arial" charset="0"/>
        <a:sym typeface="Constantia" pitchFamily="18" charset="0"/>
      </a:defRPr>
    </a:lvl2pPr>
    <a:lvl3pPr marL="914400" indent="0" algn="l" rtl="0" fontAlgn="base" latinLnBrk="1">
      <a:lnSpc>
        <a:spcPct val="100000"/>
      </a:lnSpc>
      <a:spcBef>
        <a:spcPct val="0"/>
      </a:spcBef>
      <a:spcAft>
        <a:spcPct val="0"/>
      </a:spcAft>
      <a:buFontTx/>
      <a:buNone/>
      <a:defRPr sz="1800" b="0" i="0" baseline="0">
        <a:solidFill>
          <a:schemeClr val="dk1"/>
        </a:solidFill>
        <a:latin typeface="Constantia" pitchFamily="18" charset="0"/>
        <a:ea typeface="Arial" charset="0"/>
        <a:sym typeface="Constantia" pitchFamily="18" charset="0"/>
      </a:defRPr>
    </a:lvl3pPr>
    <a:lvl4pPr marL="1371600" indent="0" algn="l" rtl="0" fontAlgn="base" latinLnBrk="1">
      <a:lnSpc>
        <a:spcPct val="100000"/>
      </a:lnSpc>
      <a:spcBef>
        <a:spcPct val="0"/>
      </a:spcBef>
      <a:spcAft>
        <a:spcPct val="0"/>
      </a:spcAft>
      <a:buFontTx/>
      <a:buNone/>
      <a:defRPr sz="1800" b="0" i="0" baseline="0">
        <a:solidFill>
          <a:schemeClr val="dk1"/>
        </a:solidFill>
        <a:latin typeface="Constantia" pitchFamily="18" charset="0"/>
        <a:ea typeface="Arial" charset="0"/>
        <a:sym typeface="Constantia" pitchFamily="18" charset="0"/>
      </a:defRPr>
    </a:lvl4pPr>
    <a:lvl5pPr marL="1828800" indent="0" algn="l" rtl="0" fontAlgn="base" latinLnBrk="1">
      <a:lnSpc>
        <a:spcPct val="100000"/>
      </a:lnSpc>
      <a:spcBef>
        <a:spcPct val="0"/>
      </a:spcBef>
      <a:spcAft>
        <a:spcPct val="0"/>
      </a:spcAft>
      <a:buFontTx/>
      <a:buNone/>
      <a:defRPr sz="1800" b="0" i="0" baseline="0">
        <a:solidFill>
          <a:schemeClr val="dk1"/>
        </a:solidFill>
        <a:latin typeface="Constantia" pitchFamily="18" charset="0"/>
        <a:ea typeface="Arial" charset="0"/>
        <a:sym typeface="Constantia" pitchFamily="18" charset="0"/>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80"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681"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682"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683"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684"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685"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cSld>
    <p:bg>
      <p:bgPr>
        <a:blipFill rotWithShape="0">
          <a:blip r:embed="rId2" cstate="print">
            <a:alphaModFix/>
          </a:blip>
          <a:srcRect/>
          <a:stretch>
            <a:fillRect/>
          </a:stretch>
        </a:blipFill>
        <a:effectLst/>
      </p:bgPr>
    </p:bg>
    <p:spTree>
      <p:nvGrpSpPr>
        <p:cNvPr id="1" name=""/>
        <p:cNvGrpSpPr/>
        <p:nvPr/>
      </p:nvGrpSpPr>
      <p:grpSpPr>
        <a:xfrm>
          <a:off x="0" y="0"/>
          <a:ext cx="0" cy="0"/>
          <a:chOff x="0" y="0"/>
          <a:chExt cx="0" cy="0"/>
        </a:xfrm>
      </p:grpSpPr>
      <p:sp>
        <p:nvSpPr>
          <p:cNvPr id="1048621" name="Полилиния 1048620"/>
          <p:cNvSpPr/>
          <p:nvPr/>
        </p:nvSpPr>
        <p:spPr bwMode="auto">
          <a:xfrm>
            <a:off x="-9525" y="-7937"/>
            <a:ext cx="9163050" cy="1041400"/>
          </a:xfrm>
          <a:custGeom>
            <a:avLst/>
            <a:gdLst>
              <a:gd name="l" fmla="*/ 0 w 5772"/>
              <a:gd name="t" fmla="*/ 0 h 656"/>
              <a:gd name="r" fmla="*/ 5772 w 5772"/>
              <a:gd name="b" fmla="*/ 656 h 656"/>
            </a:gdLst>
            <a:ahLst/>
            <a:cxnLst/>
            <a:rect l="l" t="t" r="r" b="b"/>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path>
            </a:pathLst>
          </a:custGeom>
          <a:gradFill rotWithShape="0">
            <a:gsLst>
              <a:gs pos="0">
                <a:srgbClr val="0079AF">
                  <a:alpha val="45000"/>
                </a:srgbClr>
              </a:gs>
              <a:gs pos="100000">
                <a:srgbClr val="00EBF8">
                  <a:alpha val="54999"/>
                </a:srgbClr>
              </a:gs>
            </a:gsLst>
            <a:lin ang="5400000" scaled="1"/>
          </a:gradFill>
          <a:ln>
            <a:noFill/>
          </a:ln>
        </p:spPr>
      </p:sp>
      <p:sp>
        <p:nvSpPr>
          <p:cNvPr id="1048622" name="Полилиния 1048621"/>
          <p:cNvSpPr/>
          <p:nvPr/>
        </p:nvSpPr>
        <p:spPr bwMode="auto">
          <a:xfrm>
            <a:off x="4381500" y="-7937"/>
            <a:ext cx="4762500" cy="638175"/>
          </a:xfrm>
          <a:custGeom>
            <a:avLst/>
            <a:gdLst>
              <a:gd name="l" fmla="*/ 0 w 3000"/>
              <a:gd name="t" fmla="*/ 0 h 595"/>
              <a:gd name="r" fmla="*/ 3000 w 3000"/>
              <a:gd name="b" fmla="*/ 595 h 595"/>
            </a:gdLst>
            <a:ahLst/>
            <a:cxnLst/>
            <a:rect l="l" t="t" r="r" b="b"/>
            <a:pathLst>
              <a:path w="3000" h="595">
                <a:moveTo>
                  <a:pt x="0" y="0"/>
                </a:moveTo>
                <a:cubicBezTo>
                  <a:pt x="174" y="102"/>
                  <a:pt x="1168" y="533"/>
                  <a:pt x="1668" y="564"/>
                </a:cubicBezTo>
                <a:cubicBezTo>
                  <a:pt x="2168" y="595"/>
                  <a:pt x="2778" y="279"/>
                  <a:pt x="3000" y="186"/>
                </a:cubicBezTo>
                <a:lnTo>
                  <a:pt x="3000" y="6"/>
                </a:lnTo>
                <a:lnTo>
                  <a:pt x="0" y="0"/>
                </a:lnTo>
              </a:path>
            </a:pathLst>
          </a:custGeom>
          <a:gradFill rotWithShape="0">
            <a:gsLst>
              <a:gs pos="0">
                <a:srgbClr val="00ADB6">
                  <a:alpha val="29999"/>
                </a:srgbClr>
              </a:gs>
              <a:gs pos="0">
                <a:srgbClr val="00ADB6">
                  <a:alpha val="29999"/>
                </a:srgbClr>
              </a:gs>
              <a:gs pos="80000">
                <a:srgbClr val="009BE5">
                  <a:alpha val="45000"/>
                </a:srgbClr>
              </a:gs>
              <a:gs pos="100000">
                <a:srgbClr val="009BE5">
                  <a:alpha val="48750"/>
                </a:srgbClr>
              </a:gs>
            </a:gsLst>
            <a:lin ang="5400000" scaled="1"/>
          </a:gradFill>
          <a:ln>
            <a:noFill/>
          </a:ln>
        </p:spPr>
      </p:sp>
      <p:grpSp>
        <p:nvGrpSpPr>
          <p:cNvPr id="58" name="Группа 57"/>
          <p:cNvGrpSpPr/>
          <p:nvPr/>
        </p:nvGrpSpPr>
        <p:grpSpPr>
          <a:xfrm>
            <a:off x="-19050" y="203200"/>
            <a:ext cx="9180512" cy="647700"/>
            <a:chOff x="-19045" y="216550"/>
            <a:chExt cx="9180548" cy="649224"/>
          </a:xfrm>
        </p:grpSpPr>
        <p:grpSp>
          <p:nvGrpSpPr>
            <p:cNvPr id="59" name="Группа 58"/>
            <p:cNvGrpSpPr/>
            <p:nvPr/>
          </p:nvGrpSpPr>
          <p:grpSpPr>
            <a:xfrm>
              <a:off x="-6091" y="-11569"/>
              <a:ext cx="9131843" cy="1050979"/>
              <a:chOff x="-6096" y="-24384"/>
              <a:chExt cx="9131808" cy="1048512"/>
            </a:xfrm>
          </p:grpSpPr>
          <p:pic>
            <p:nvPicPr>
              <p:cNvPr id="2097171" name="Рисунок 2097170"/>
              <p:cNvPicPr>
                <a:picLocks/>
              </p:cNvPicPr>
              <p:nvPr/>
            </p:nvPicPr>
            <p:blipFill>
              <a:blip r:embed="rId3" cstate="print"/>
              <a:srcRect/>
              <a:stretch>
                <a:fillRect/>
              </a:stretch>
            </p:blipFill>
            <p:spPr>
              <a:xfrm>
                <a:off x="-6096" y="-24384"/>
                <a:ext cx="9131808" cy="1048512"/>
              </a:xfrm>
              <a:prstGeom prst="rect">
                <a:avLst/>
              </a:prstGeom>
              <a:noFill/>
              <a:ln>
                <a:noFill/>
              </a:ln>
            </p:spPr>
          </p:pic>
          <p:sp>
            <p:nvSpPr>
              <p:cNvPr id="1048623" name="TextBox 1048622"/>
              <p:cNvSpPr txBox="1"/>
              <p:nvPr/>
            </p:nvSpPr>
            <p:spPr>
              <a:xfrm rot="21435692">
                <a:off x="-29291" y="422461"/>
                <a:ext cx="0" cy="0"/>
              </a:xfrm>
              <a:prstGeom prst="rect">
                <a:avLst/>
              </a:prstGeom>
              <a:noFill/>
              <a:ln>
                <a:noFill/>
              </a:ln>
            </p:spPr>
            <p:txBody>
              <a:bodyPr lIns="91440" tIns="45720" rIns="91440" bIns="45720"/>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endParaRPr lang="en-US" altLang="en-US"/>
              </a:p>
            </p:txBody>
          </p:sp>
        </p:grpSp>
        <p:grpSp>
          <p:nvGrpSpPr>
            <p:cNvPr id="60" name="Группа 59"/>
            <p:cNvGrpSpPr/>
            <p:nvPr/>
          </p:nvGrpSpPr>
          <p:grpSpPr>
            <a:xfrm>
              <a:off x="-6091" y="61755"/>
              <a:ext cx="9156227" cy="910441"/>
              <a:chOff x="-6096" y="48768"/>
              <a:chExt cx="9156192" cy="908304"/>
            </a:xfrm>
          </p:grpSpPr>
          <p:pic>
            <p:nvPicPr>
              <p:cNvPr id="2097172" name="Рисунок 2097171"/>
              <p:cNvPicPr>
                <a:picLocks/>
              </p:cNvPicPr>
              <p:nvPr/>
            </p:nvPicPr>
            <p:blipFill>
              <a:blip r:embed="rId4" cstate="print"/>
              <a:srcRect/>
              <a:stretch>
                <a:fillRect/>
              </a:stretch>
            </p:blipFill>
            <p:spPr>
              <a:xfrm>
                <a:off x="-6096" y="48768"/>
                <a:ext cx="9156192" cy="908304"/>
              </a:xfrm>
              <a:prstGeom prst="rect">
                <a:avLst/>
              </a:prstGeom>
              <a:noFill/>
              <a:ln>
                <a:noFill/>
              </a:ln>
            </p:spPr>
          </p:pic>
          <p:sp>
            <p:nvSpPr>
              <p:cNvPr id="1048624" name="TextBox 1048623"/>
              <p:cNvSpPr txBox="1"/>
              <p:nvPr/>
            </p:nvSpPr>
            <p:spPr>
              <a:xfrm rot="21435692">
                <a:off x="-21714" y="495979"/>
                <a:ext cx="0" cy="0"/>
              </a:xfrm>
              <a:prstGeom prst="rect">
                <a:avLst/>
              </a:prstGeom>
              <a:noFill/>
              <a:ln>
                <a:noFill/>
              </a:ln>
            </p:spPr>
            <p:txBody>
              <a:bodyPr lIns="91440" tIns="45720" rIns="91440" bIns="45720"/>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endParaRPr lang="en-US" altLang="en-US"/>
              </a:p>
            </p:txBody>
          </p:sp>
        </p:grpSp>
      </p:grpSp>
      <p:sp>
        <p:nvSpPr>
          <p:cNvPr id="1048625" name="Дата 1048624"/>
          <p:cNvSpPr>
            <a:spLocks noGrp="1"/>
          </p:cNvSpPr>
          <p:nvPr>
            <p:ph type="dt" sz="half" idx="2"/>
          </p:nvPr>
        </p:nvSpPr>
        <p:spPr>
          <a:xfrm>
            <a:off x="457200" y="6356350"/>
            <a:ext cx="2133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fld id="{566ABCEB-ACFC-4714-9973-3DA970169C29}" type="datetime1">
              <a:rPr lang="en-US" altLang="en-US" sz="1200">
                <a:solidFill>
                  <a:srgbClr val="D1EAEE"/>
                </a:solidFill>
              </a:rPr>
              <a:pPr lvl="0" eaLnBrk="1" latinLnBrk="1" hangingPunct="1"/>
              <a:t>7/31/2021</a:t>
            </a:fld>
            <a:endParaRPr lang="en-US" altLang="en-US" sz="1200">
              <a:solidFill>
                <a:srgbClr val="D1EAEE"/>
              </a:solidFill>
            </a:endParaRPr>
          </a:p>
        </p:txBody>
      </p:sp>
      <p:sp>
        <p:nvSpPr>
          <p:cNvPr id="1048626" name="Нижний колонтитул 1048625"/>
          <p:cNvSpPr>
            <a:spLocks noGrp="1"/>
          </p:cNvSpPr>
          <p:nvPr>
            <p:ph type="ftr" sz="quarter" idx="3"/>
          </p:nvPr>
        </p:nvSpPr>
        <p:spPr>
          <a:xfrm>
            <a:off x="2667000" y="6356350"/>
            <a:ext cx="33528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endParaRPr lang="en-US" altLang="en-US" sz="1200">
              <a:solidFill>
                <a:srgbClr val="D1EAEE"/>
              </a:solidFill>
            </a:endParaRPr>
          </a:p>
        </p:txBody>
      </p:sp>
      <p:sp>
        <p:nvSpPr>
          <p:cNvPr id="1048627" name="Номер слайда 1048626"/>
          <p:cNvSpPr>
            <a:spLocks noGrp="1"/>
          </p:cNvSpPr>
          <p:nvPr>
            <p:ph type="sldNum" sz="quarter" idx="4"/>
          </p:nvPr>
        </p:nvSpPr>
        <p:spPr>
          <a:xfrm>
            <a:off x="7924800" y="6356350"/>
            <a:ext cx="7620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r" eaLnBrk="1" latinLnBrk="1" hangingPunct="1"/>
            <a:fld id="{566ABCEB-ACFC-4714-9973-3DA970169C29}" type="slidenum">
              <a:rPr lang="en-US" altLang="en-US" sz="1200">
                <a:solidFill>
                  <a:srgbClr val="D1EAEE"/>
                </a:solidFill>
              </a:rPr>
              <a:pPr lvl="0" algn="r" eaLnBrk="1" latinLnBrk="1" hangingPunct="1"/>
              <a:t>‹#›</a:t>
            </a:fld>
            <a:endParaRPr lang="en-US" altLang="en-US" sz="1200">
              <a:solidFill>
                <a:srgbClr val="D1EAEE"/>
              </a:solidFill>
            </a:endParaRPr>
          </a:p>
        </p:txBody>
      </p:sp>
      <p:sp>
        <p:nvSpPr>
          <p:cNvPr id="1048628"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104862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1048585" name="Заголовок 1"/>
          <p:cNvSpPr>
            <a:spLocks noGrp="1"/>
          </p:cNvSpPr>
          <p:nvPr>
            <p:ph type="title"/>
          </p:nvPr>
        </p:nvSpPr>
        <p:spPr/>
        <p:txBody>
          <a:bodyPr/>
          <a:lstStyle/>
          <a:p>
            <a:r>
              <a:rPr lang="ru-RU" smtClean="0"/>
              <a:t>Образец заголовка</a:t>
            </a:r>
            <a:endParaRPr lang="en-US"/>
          </a:p>
        </p:txBody>
      </p:sp>
      <p:sp>
        <p:nvSpPr>
          <p:cNvPr id="1048586"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48587" name="Дата 1048586"/>
          <p:cNvSpPr>
            <a:spLocks noGrp="1"/>
          </p:cNvSpPr>
          <p:nvPr>
            <p:ph type="dt" sz="half" idx="2"/>
          </p:nvPr>
        </p:nvSpPr>
        <p:spPr>
          <a:xfrm>
            <a:off x="457200" y="6356350"/>
            <a:ext cx="2133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fld id="{566ABCEB-ACFC-4714-9973-3DA970169C29}" type="datetime1">
              <a:rPr lang="en-US" altLang="en-US" sz="1200">
                <a:solidFill>
                  <a:srgbClr val="045C75"/>
                </a:solidFill>
              </a:rPr>
              <a:pPr lvl="0" eaLnBrk="1" latinLnBrk="1" hangingPunct="1"/>
              <a:t>7/31/2021</a:t>
            </a:fld>
            <a:endParaRPr lang="en-US" altLang="en-US" sz="1200">
              <a:solidFill>
                <a:srgbClr val="045C75"/>
              </a:solidFill>
            </a:endParaRPr>
          </a:p>
        </p:txBody>
      </p:sp>
      <p:sp>
        <p:nvSpPr>
          <p:cNvPr id="1048588" name="Номер слайда 1048587"/>
          <p:cNvSpPr>
            <a:spLocks noGrp="1"/>
          </p:cNvSpPr>
          <p:nvPr>
            <p:ph type="sldNum" sz="quarter" idx="4"/>
          </p:nvPr>
        </p:nvSpPr>
        <p:spPr>
          <a:xfrm>
            <a:off x="7924800" y="6356350"/>
            <a:ext cx="7620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r" eaLnBrk="1" latinLnBrk="1" hangingPunct="1"/>
            <a:fld id="{566ABCEB-ACFC-4714-9973-3DA970169C29}" type="slidenum">
              <a:rPr lang="en-US" altLang="en-US" sz="1200">
                <a:solidFill>
                  <a:srgbClr val="045C75"/>
                </a:solidFill>
              </a:rPr>
              <a:pPr lvl="0" algn="r" eaLnBrk="1" latinLnBrk="1" hangingPunct="1"/>
              <a:t>‹#›</a:t>
            </a:fld>
            <a:endParaRPr lang="en-US" altLang="en-US" sz="1200">
              <a:solidFill>
                <a:srgbClr val="045C75"/>
              </a:solidFill>
            </a:endParaRPr>
          </a:p>
        </p:txBody>
      </p:sp>
      <p:sp>
        <p:nvSpPr>
          <p:cNvPr id="1048589" name="Нижний колонтитул 1048588"/>
          <p:cNvSpPr>
            <a:spLocks noGrp="1"/>
          </p:cNvSpPr>
          <p:nvPr>
            <p:ph type="ftr" sz="quarter" idx="3"/>
          </p:nvPr>
        </p:nvSpPr>
        <p:spPr>
          <a:xfrm>
            <a:off x="2667000" y="6356350"/>
            <a:ext cx="33528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endParaRPr lang="en-US" altLang="en-US" sz="1200">
              <a:solidFill>
                <a:srgbClr val="045C75"/>
              </a:solidFill>
            </a:endParaRPr>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cSld>
    <p:bg>
      <p:bgPr>
        <a:blipFill rotWithShape="0">
          <a:blip r:embed="rId2" cstate="print">
            <a:alphaModFix/>
          </a:blip>
          <a:srcRect/>
          <a:stretch>
            <a:fillRect/>
          </a:stretch>
        </a:blipFill>
        <a:effectLst/>
      </p:bgPr>
    </p:bg>
    <p:spTree>
      <p:nvGrpSpPr>
        <p:cNvPr id="1" name=""/>
        <p:cNvGrpSpPr/>
        <p:nvPr/>
      </p:nvGrpSpPr>
      <p:grpSpPr>
        <a:xfrm>
          <a:off x="0" y="0"/>
          <a:ext cx="0" cy="0"/>
          <a:chOff x="0" y="0"/>
          <a:chExt cx="0" cy="0"/>
        </a:xfrm>
      </p:grpSpPr>
      <p:sp>
        <p:nvSpPr>
          <p:cNvPr id="1048654" name="Полилиния 1048653"/>
          <p:cNvSpPr/>
          <p:nvPr/>
        </p:nvSpPr>
        <p:spPr bwMode="auto">
          <a:xfrm>
            <a:off x="-9525" y="-7937"/>
            <a:ext cx="9163050" cy="1041400"/>
          </a:xfrm>
          <a:custGeom>
            <a:avLst/>
            <a:gdLst>
              <a:gd name="l" fmla="*/ 0 w 5772"/>
              <a:gd name="t" fmla="*/ 0 h 656"/>
              <a:gd name="r" fmla="*/ 5772 w 5772"/>
              <a:gd name="b" fmla="*/ 656 h 656"/>
            </a:gdLst>
            <a:ahLst/>
            <a:cxnLst/>
            <a:rect l="l" t="t" r="r" b="b"/>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path>
            </a:pathLst>
          </a:custGeom>
          <a:gradFill rotWithShape="0">
            <a:gsLst>
              <a:gs pos="0">
                <a:srgbClr val="0079AF">
                  <a:alpha val="45000"/>
                </a:srgbClr>
              </a:gs>
              <a:gs pos="100000">
                <a:srgbClr val="00EBF8">
                  <a:alpha val="54999"/>
                </a:srgbClr>
              </a:gs>
            </a:gsLst>
            <a:lin ang="5400000" scaled="1"/>
          </a:gradFill>
          <a:ln>
            <a:noFill/>
          </a:ln>
        </p:spPr>
      </p:sp>
      <p:sp>
        <p:nvSpPr>
          <p:cNvPr id="1048655" name="Полилиния 1048654"/>
          <p:cNvSpPr/>
          <p:nvPr/>
        </p:nvSpPr>
        <p:spPr bwMode="auto">
          <a:xfrm>
            <a:off x="4381500" y="-7937"/>
            <a:ext cx="4762500" cy="638175"/>
          </a:xfrm>
          <a:custGeom>
            <a:avLst/>
            <a:gdLst>
              <a:gd name="l" fmla="*/ 0 w 3000"/>
              <a:gd name="t" fmla="*/ 0 h 595"/>
              <a:gd name="r" fmla="*/ 3000 w 3000"/>
              <a:gd name="b" fmla="*/ 595 h 595"/>
            </a:gdLst>
            <a:ahLst/>
            <a:cxnLst/>
            <a:rect l="l" t="t" r="r" b="b"/>
            <a:pathLst>
              <a:path w="3000" h="595">
                <a:moveTo>
                  <a:pt x="0" y="0"/>
                </a:moveTo>
                <a:cubicBezTo>
                  <a:pt x="174" y="102"/>
                  <a:pt x="1168" y="533"/>
                  <a:pt x="1668" y="564"/>
                </a:cubicBezTo>
                <a:cubicBezTo>
                  <a:pt x="2168" y="595"/>
                  <a:pt x="2778" y="279"/>
                  <a:pt x="3000" y="186"/>
                </a:cubicBezTo>
                <a:lnTo>
                  <a:pt x="3000" y="6"/>
                </a:lnTo>
                <a:lnTo>
                  <a:pt x="0" y="0"/>
                </a:lnTo>
              </a:path>
            </a:pathLst>
          </a:custGeom>
          <a:gradFill rotWithShape="0">
            <a:gsLst>
              <a:gs pos="0">
                <a:srgbClr val="00ADB6">
                  <a:alpha val="29999"/>
                </a:srgbClr>
              </a:gs>
              <a:gs pos="0">
                <a:srgbClr val="00ADB6">
                  <a:alpha val="29999"/>
                </a:srgbClr>
              </a:gs>
              <a:gs pos="80000">
                <a:srgbClr val="009BE5">
                  <a:alpha val="45000"/>
                </a:srgbClr>
              </a:gs>
              <a:gs pos="100000">
                <a:srgbClr val="009BE5">
                  <a:alpha val="48750"/>
                </a:srgbClr>
              </a:gs>
            </a:gsLst>
            <a:lin ang="5400000" scaled="1"/>
          </a:gradFill>
          <a:ln>
            <a:noFill/>
          </a:ln>
        </p:spPr>
      </p:sp>
      <p:grpSp>
        <p:nvGrpSpPr>
          <p:cNvPr id="66" name="Группа 65"/>
          <p:cNvGrpSpPr/>
          <p:nvPr/>
        </p:nvGrpSpPr>
        <p:grpSpPr>
          <a:xfrm>
            <a:off x="-19050" y="203200"/>
            <a:ext cx="9180512" cy="647700"/>
            <a:chOff x="-19045" y="216550"/>
            <a:chExt cx="9180548" cy="649224"/>
          </a:xfrm>
        </p:grpSpPr>
        <p:grpSp>
          <p:nvGrpSpPr>
            <p:cNvPr id="67" name="Группа 66"/>
            <p:cNvGrpSpPr/>
            <p:nvPr/>
          </p:nvGrpSpPr>
          <p:grpSpPr>
            <a:xfrm>
              <a:off x="-6091" y="-11569"/>
              <a:ext cx="9131843" cy="1050979"/>
              <a:chOff x="-6096" y="-24384"/>
              <a:chExt cx="9131808" cy="1048512"/>
            </a:xfrm>
          </p:grpSpPr>
          <p:pic>
            <p:nvPicPr>
              <p:cNvPr id="2097173" name="Рисунок 2097172"/>
              <p:cNvPicPr>
                <a:picLocks/>
              </p:cNvPicPr>
              <p:nvPr/>
            </p:nvPicPr>
            <p:blipFill>
              <a:blip r:embed="rId3" cstate="print"/>
              <a:srcRect/>
              <a:stretch>
                <a:fillRect/>
              </a:stretch>
            </p:blipFill>
            <p:spPr>
              <a:xfrm>
                <a:off x="-6096" y="-24384"/>
                <a:ext cx="9131808" cy="1048512"/>
              </a:xfrm>
              <a:prstGeom prst="rect">
                <a:avLst/>
              </a:prstGeom>
              <a:noFill/>
              <a:ln>
                <a:noFill/>
              </a:ln>
            </p:spPr>
          </p:pic>
          <p:sp>
            <p:nvSpPr>
              <p:cNvPr id="1048656" name="TextBox 1048655"/>
              <p:cNvSpPr txBox="1"/>
              <p:nvPr/>
            </p:nvSpPr>
            <p:spPr>
              <a:xfrm rot="21435692">
                <a:off x="-29291" y="422461"/>
                <a:ext cx="0" cy="0"/>
              </a:xfrm>
              <a:prstGeom prst="rect">
                <a:avLst/>
              </a:prstGeom>
              <a:noFill/>
              <a:ln>
                <a:noFill/>
              </a:ln>
            </p:spPr>
            <p:txBody>
              <a:bodyPr lIns="91440" tIns="45720" rIns="91440" bIns="45720"/>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endParaRPr lang="en-US" altLang="en-US"/>
              </a:p>
            </p:txBody>
          </p:sp>
        </p:grpSp>
        <p:grpSp>
          <p:nvGrpSpPr>
            <p:cNvPr id="68" name="Группа 67"/>
            <p:cNvGrpSpPr/>
            <p:nvPr/>
          </p:nvGrpSpPr>
          <p:grpSpPr>
            <a:xfrm>
              <a:off x="-6091" y="61755"/>
              <a:ext cx="9156227" cy="910441"/>
              <a:chOff x="-6096" y="48768"/>
              <a:chExt cx="9156192" cy="908304"/>
            </a:xfrm>
          </p:grpSpPr>
          <p:pic>
            <p:nvPicPr>
              <p:cNvPr id="2097174" name="Рисунок 2097173"/>
              <p:cNvPicPr>
                <a:picLocks/>
              </p:cNvPicPr>
              <p:nvPr/>
            </p:nvPicPr>
            <p:blipFill>
              <a:blip r:embed="rId4" cstate="print"/>
              <a:srcRect/>
              <a:stretch>
                <a:fillRect/>
              </a:stretch>
            </p:blipFill>
            <p:spPr>
              <a:xfrm>
                <a:off x="-6096" y="48768"/>
                <a:ext cx="9156192" cy="908304"/>
              </a:xfrm>
              <a:prstGeom prst="rect">
                <a:avLst/>
              </a:prstGeom>
              <a:noFill/>
              <a:ln>
                <a:noFill/>
              </a:ln>
            </p:spPr>
          </p:pic>
          <p:sp>
            <p:nvSpPr>
              <p:cNvPr id="1048657" name="TextBox 1048656"/>
              <p:cNvSpPr txBox="1"/>
              <p:nvPr/>
            </p:nvSpPr>
            <p:spPr>
              <a:xfrm rot="21435692">
                <a:off x="-21714" y="495979"/>
                <a:ext cx="0" cy="0"/>
              </a:xfrm>
              <a:prstGeom prst="rect">
                <a:avLst/>
              </a:prstGeom>
              <a:noFill/>
              <a:ln>
                <a:noFill/>
              </a:ln>
            </p:spPr>
            <p:txBody>
              <a:bodyPr lIns="91440" tIns="45720" rIns="91440" bIns="45720"/>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endParaRPr lang="en-US" altLang="en-US"/>
              </a:p>
            </p:txBody>
          </p:sp>
        </p:grpSp>
      </p:grpSp>
      <p:sp>
        <p:nvSpPr>
          <p:cNvPr id="1048658" name="Дата 1048657"/>
          <p:cNvSpPr>
            <a:spLocks noGrp="1"/>
          </p:cNvSpPr>
          <p:nvPr>
            <p:ph type="dt" sz="half" idx="2"/>
          </p:nvPr>
        </p:nvSpPr>
        <p:spPr>
          <a:xfrm>
            <a:off x="457200" y="6356350"/>
            <a:ext cx="2133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fld id="{566ABCEB-ACFC-4714-9973-3DA970169C29}" type="datetime1">
              <a:rPr lang="en-US" altLang="en-US" sz="1200">
                <a:solidFill>
                  <a:srgbClr val="D1EAEE"/>
                </a:solidFill>
              </a:rPr>
              <a:pPr lvl="0" eaLnBrk="1" latinLnBrk="1" hangingPunct="1"/>
              <a:t>7/31/2021</a:t>
            </a:fld>
            <a:endParaRPr lang="en-US" altLang="en-US" sz="1200">
              <a:solidFill>
                <a:srgbClr val="D1EAEE"/>
              </a:solidFill>
            </a:endParaRPr>
          </a:p>
        </p:txBody>
      </p:sp>
      <p:sp>
        <p:nvSpPr>
          <p:cNvPr id="1048659" name="Нижний колонтитул 1048658"/>
          <p:cNvSpPr>
            <a:spLocks noGrp="1"/>
          </p:cNvSpPr>
          <p:nvPr>
            <p:ph type="ftr" sz="quarter" idx="3"/>
          </p:nvPr>
        </p:nvSpPr>
        <p:spPr>
          <a:xfrm>
            <a:off x="2667000" y="6356350"/>
            <a:ext cx="33528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endParaRPr lang="en-US" altLang="en-US" sz="1200">
              <a:solidFill>
                <a:srgbClr val="D1EAEE"/>
              </a:solidFill>
            </a:endParaRPr>
          </a:p>
        </p:txBody>
      </p:sp>
      <p:sp>
        <p:nvSpPr>
          <p:cNvPr id="1048660" name="Номер слайда 1048659"/>
          <p:cNvSpPr>
            <a:spLocks noGrp="1"/>
          </p:cNvSpPr>
          <p:nvPr>
            <p:ph type="sldNum" sz="quarter" idx="4"/>
          </p:nvPr>
        </p:nvSpPr>
        <p:spPr>
          <a:xfrm>
            <a:off x="7924800" y="6356350"/>
            <a:ext cx="7620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r" eaLnBrk="1" latinLnBrk="1" hangingPunct="1"/>
            <a:fld id="{566ABCEB-ACFC-4714-9973-3DA970169C29}" type="slidenum">
              <a:rPr lang="en-US" altLang="en-US" sz="1200">
                <a:solidFill>
                  <a:srgbClr val="D1EAEE"/>
                </a:solidFill>
              </a:rPr>
              <a:pPr lvl="0" algn="r" eaLnBrk="1" latinLnBrk="1" hangingPunct="1"/>
              <a:t>‹#›</a:t>
            </a:fld>
            <a:endParaRPr lang="en-US" altLang="en-US" sz="1200">
              <a:solidFill>
                <a:srgbClr val="D1EAEE"/>
              </a:solidFill>
            </a:endParaRPr>
          </a:p>
        </p:txBody>
      </p:sp>
      <p:sp>
        <p:nvSpPr>
          <p:cNvPr id="1048661"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104866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048591"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1048592"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48593"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48594" name="Дата 1048593"/>
          <p:cNvSpPr>
            <a:spLocks noGrp="1"/>
          </p:cNvSpPr>
          <p:nvPr>
            <p:ph type="dt" sz="half" idx="2"/>
          </p:nvPr>
        </p:nvSpPr>
        <p:spPr>
          <a:xfrm>
            <a:off x="457200" y="6356350"/>
            <a:ext cx="2133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fld id="{566ABCEB-ACFC-4714-9973-3DA970169C29}" type="datetime1">
              <a:rPr lang="en-US" altLang="en-US" sz="1200">
                <a:solidFill>
                  <a:srgbClr val="045C75"/>
                </a:solidFill>
              </a:rPr>
              <a:pPr lvl="0" eaLnBrk="1" latinLnBrk="1" hangingPunct="1"/>
              <a:t>7/31/2021</a:t>
            </a:fld>
            <a:endParaRPr lang="en-US" altLang="en-US" sz="1200">
              <a:solidFill>
                <a:srgbClr val="045C75"/>
              </a:solidFill>
            </a:endParaRPr>
          </a:p>
        </p:txBody>
      </p:sp>
      <p:sp>
        <p:nvSpPr>
          <p:cNvPr id="1048595" name="Номер слайда 1048594"/>
          <p:cNvSpPr>
            <a:spLocks noGrp="1"/>
          </p:cNvSpPr>
          <p:nvPr>
            <p:ph type="sldNum" sz="quarter" idx="4"/>
          </p:nvPr>
        </p:nvSpPr>
        <p:spPr>
          <a:xfrm>
            <a:off x="7924800" y="6356350"/>
            <a:ext cx="7620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r" eaLnBrk="1" latinLnBrk="1" hangingPunct="1"/>
            <a:fld id="{566ABCEB-ACFC-4714-9973-3DA970169C29}" type="slidenum">
              <a:rPr lang="en-US" altLang="en-US" sz="1200">
                <a:solidFill>
                  <a:srgbClr val="045C75"/>
                </a:solidFill>
              </a:rPr>
              <a:pPr lvl="0" algn="r" eaLnBrk="1" latinLnBrk="1" hangingPunct="1"/>
              <a:t>‹#›</a:t>
            </a:fld>
            <a:endParaRPr lang="en-US" altLang="en-US" sz="1200">
              <a:solidFill>
                <a:srgbClr val="045C75"/>
              </a:solidFill>
            </a:endParaRPr>
          </a:p>
        </p:txBody>
      </p:sp>
      <p:sp>
        <p:nvSpPr>
          <p:cNvPr id="1048596" name="Нижний колонтитул 1048595"/>
          <p:cNvSpPr>
            <a:spLocks noGrp="1"/>
          </p:cNvSpPr>
          <p:nvPr>
            <p:ph type="ftr" sz="quarter" idx="3"/>
          </p:nvPr>
        </p:nvSpPr>
        <p:spPr>
          <a:xfrm>
            <a:off x="2667000" y="6356350"/>
            <a:ext cx="33528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endParaRPr lang="en-US" altLang="en-US" sz="1200">
              <a:solidFill>
                <a:srgbClr val="045C75"/>
              </a:solidFill>
            </a:endParaRPr>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48663"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1048664"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048665"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048666"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48667"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48668" name="Дата 1048667"/>
          <p:cNvSpPr>
            <a:spLocks noGrp="1"/>
          </p:cNvSpPr>
          <p:nvPr>
            <p:ph type="dt" sz="half" idx="2"/>
          </p:nvPr>
        </p:nvSpPr>
        <p:spPr>
          <a:xfrm>
            <a:off x="457200" y="6356350"/>
            <a:ext cx="2133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fld id="{566ABCEB-ACFC-4714-9973-3DA970169C29}" type="datetime1">
              <a:rPr lang="en-US" altLang="en-US" sz="1200">
                <a:solidFill>
                  <a:srgbClr val="045C75"/>
                </a:solidFill>
              </a:rPr>
              <a:pPr lvl="0" eaLnBrk="1" latinLnBrk="1" hangingPunct="1"/>
              <a:t>7/31/2021</a:t>
            </a:fld>
            <a:endParaRPr lang="en-US" altLang="en-US" sz="1200">
              <a:solidFill>
                <a:srgbClr val="045C75"/>
              </a:solidFill>
            </a:endParaRPr>
          </a:p>
        </p:txBody>
      </p:sp>
      <p:sp>
        <p:nvSpPr>
          <p:cNvPr id="1048669" name="Номер слайда 1048668"/>
          <p:cNvSpPr>
            <a:spLocks noGrp="1"/>
          </p:cNvSpPr>
          <p:nvPr>
            <p:ph type="sldNum" sz="quarter" idx="4"/>
          </p:nvPr>
        </p:nvSpPr>
        <p:spPr>
          <a:xfrm>
            <a:off x="7924800" y="6356350"/>
            <a:ext cx="7620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r" eaLnBrk="1" latinLnBrk="1" hangingPunct="1"/>
            <a:fld id="{566ABCEB-ACFC-4714-9973-3DA970169C29}" type="slidenum">
              <a:rPr lang="en-US" altLang="en-US" sz="1200">
                <a:solidFill>
                  <a:srgbClr val="045C75"/>
                </a:solidFill>
              </a:rPr>
              <a:pPr lvl="0" algn="r" eaLnBrk="1" latinLnBrk="1" hangingPunct="1"/>
              <a:t>‹#›</a:t>
            </a:fld>
            <a:endParaRPr lang="en-US" altLang="en-US" sz="1200">
              <a:solidFill>
                <a:srgbClr val="045C75"/>
              </a:solidFill>
            </a:endParaRPr>
          </a:p>
        </p:txBody>
      </p:sp>
      <p:sp>
        <p:nvSpPr>
          <p:cNvPr id="1048670" name="Нижний колонтитул 1048669"/>
          <p:cNvSpPr>
            <a:spLocks noGrp="1"/>
          </p:cNvSpPr>
          <p:nvPr>
            <p:ph type="ftr" sz="quarter" idx="3"/>
          </p:nvPr>
        </p:nvSpPr>
        <p:spPr>
          <a:xfrm>
            <a:off x="2667000" y="6356350"/>
            <a:ext cx="33528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endParaRPr lang="en-US" altLang="en-US" sz="1200">
              <a:solidFill>
                <a:srgbClr val="045C75"/>
              </a:solidFill>
            </a:endParaRPr>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1048630"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1048631" name="Дата 1048630"/>
          <p:cNvSpPr>
            <a:spLocks noGrp="1"/>
          </p:cNvSpPr>
          <p:nvPr>
            <p:ph type="dt" sz="half" idx="2"/>
          </p:nvPr>
        </p:nvSpPr>
        <p:spPr>
          <a:xfrm>
            <a:off x="457200" y="6356350"/>
            <a:ext cx="2133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fld id="{566ABCEB-ACFC-4714-9973-3DA970169C29}" type="datetime1">
              <a:rPr lang="en-US" altLang="en-US" sz="1200">
                <a:solidFill>
                  <a:srgbClr val="045C75"/>
                </a:solidFill>
              </a:rPr>
              <a:pPr lvl="0" eaLnBrk="1" latinLnBrk="1" hangingPunct="1"/>
              <a:t>7/31/2021</a:t>
            </a:fld>
            <a:endParaRPr lang="en-US" altLang="en-US" sz="1200">
              <a:solidFill>
                <a:srgbClr val="045C75"/>
              </a:solidFill>
            </a:endParaRPr>
          </a:p>
        </p:txBody>
      </p:sp>
      <p:sp>
        <p:nvSpPr>
          <p:cNvPr id="1048632" name="Номер слайда 1048631"/>
          <p:cNvSpPr>
            <a:spLocks noGrp="1"/>
          </p:cNvSpPr>
          <p:nvPr>
            <p:ph type="sldNum" sz="quarter" idx="4"/>
          </p:nvPr>
        </p:nvSpPr>
        <p:spPr>
          <a:xfrm>
            <a:off x="7924800" y="6356350"/>
            <a:ext cx="7620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r" eaLnBrk="1" latinLnBrk="1" hangingPunct="1"/>
            <a:fld id="{566ABCEB-ACFC-4714-9973-3DA970169C29}" type="slidenum">
              <a:rPr lang="en-US" altLang="en-US" sz="1200">
                <a:solidFill>
                  <a:srgbClr val="045C75"/>
                </a:solidFill>
              </a:rPr>
              <a:pPr lvl="0" algn="r" eaLnBrk="1" latinLnBrk="1" hangingPunct="1"/>
              <a:t>‹#›</a:t>
            </a:fld>
            <a:endParaRPr lang="en-US" altLang="en-US" sz="1200">
              <a:solidFill>
                <a:srgbClr val="045C75"/>
              </a:solidFill>
            </a:endParaRPr>
          </a:p>
        </p:txBody>
      </p:sp>
      <p:sp>
        <p:nvSpPr>
          <p:cNvPr id="1048633" name="Нижний колонтитул 1048632"/>
          <p:cNvSpPr>
            <a:spLocks noGrp="1"/>
          </p:cNvSpPr>
          <p:nvPr>
            <p:ph type="ftr" sz="quarter" idx="3"/>
          </p:nvPr>
        </p:nvSpPr>
        <p:spPr>
          <a:xfrm>
            <a:off x="2667000" y="6356350"/>
            <a:ext cx="33528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endParaRPr lang="en-US" altLang="en-US" sz="1200">
              <a:solidFill>
                <a:srgbClr val="045C75"/>
              </a:solidFill>
            </a:endParaRPr>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1048671" name="Дата 1048670"/>
          <p:cNvSpPr>
            <a:spLocks noGrp="1"/>
          </p:cNvSpPr>
          <p:nvPr>
            <p:ph type="dt" sz="half" idx="2"/>
          </p:nvPr>
        </p:nvSpPr>
        <p:spPr>
          <a:xfrm>
            <a:off x="457200" y="6356350"/>
            <a:ext cx="2133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fld id="{566ABCEB-ACFC-4714-9973-3DA970169C29}" type="datetime1">
              <a:rPr lang="en-US" altLang="en-US" sz="1200">
                <a:solidFill>
                  <a:srgbClr val="045C75"/>
                </a:solidFill>
              </a:rPr>
              <a:pPr lvl="0" eaLnBrk="1" latinLnBrk="1" hangingPunct="1"/>
              <a:t>7/31/2021</a:t>
            </a:fld>
            <a:endParaRPr lang="en-US" altLang="en-US" sz="1200">
              <a:solidFill>
                <a:srgbClr val="045C75"/>
              </a:solidFill>
            </a:endParaRPr>
          </a:p>
        </p:txBody>
      </p:sp>
      <p:sp>
        <p:nvSpPr>
          <p:cNvPr id="1048672" name="Номер слайда 1048671"/>
          <p:cNvSpPr>
            <a:spLocks noGrp="1"/>
          </p:cNvSpPr>
          <p:nvPr>
            <p:ph type="sldNum" sz="quarter" idx="4"/>
          </p:nvPr>
        </p:nvSpPr>
        <p:spPr>
          <a:xfrm>
            <a:off x="7924800" y="6356350"/>
            <a:ext cx="7620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r" eaLnBrk="1" latinLnBrk="1" hangingPunct="1"/>
            <a:fld id="{566ABCEB-ACFC-4714-9973-3DA970169C29}" type="slidenum">
              <a:rPr lang="en-US" altLang="en-US" sz="1200">
                <a:solidFill>
                  <a:srgbClr val="045C75"/>
                </a:solidFill>
              </a:rPr>
              <a:pPr lvl="0" algn="r" eaLnBrk="1" latinLnBrk="1" hangingPunct="1"/>
              <a:t>‹#›</a:t>
            </a:fld>
            <a:endParaRPr lang="en-US" altLang="en-US" sz="1200">
              <a:solidFill>
                <a:srgbClr val="045C75"/>
              </a:solidFill>
            </a:endParaRPr>
          </a:p>
        </p:txBody>
      </p:sp>
      <p:sp>
        <p:nvSpPr>
          <p:cNvPr id="1048673" name="Нижний колонтитул 1048672"/>
          <p:cNvSpPr>
            <a:spLocks noGrp="1"/>
          </p:cNvSpPr>
          <p:nvPr>
            <p:ph type="ftr" sz="quarter" idx="3"/>
          </p:nvPr>
        </p:nvSpPr>
        <p:spPr>
          <a:xfrm>
            <a:off x="2667000" y="6356350"/>
            <a:ext cx="33528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endParaRPr lang="en-US" altLang="en-US" sz="1200">
              <a:solidFill>
                <a:srgbClr val="045C75"/>
              </a:solidFill>
            </a:endParaRPr>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1048674"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1048675"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1048676"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48677" name="Дата 1048676"/>
          <p:cNvSpPr>
            <a:spLocks noGrp="1"/>
          </p:cNvSpPr>
          <p:nvPr>
            <p:ph type="dt" sz="half" idx="2"/>
          </p:nvPr>
        </p:nvSpPr>
        <p:spPr>
          <a:xfrm>
            <a:off x="457200" y="6356350"/>
            <a:ext cx="2133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fld id="{566ABCEB-ACFC-4714-9973-3DA970169C29}" type="datetime1">
              <a:rPr lang="en-US" altLang="en-US" sz="1200">
                <a:solidFill>
                  <a:srgbClr val="045C75"/>
                </a:solidFill>
              </a:rPr>
              <a:pPr lvl="0" eaLnBrk="1" latinLnBrk="1" hangingPunct="1"/>
              <a:t>7/31/2021</a:t>
            </a:fld>
            <a:endParaRPr lang="en-US" altLang="en-US" sz="1200">
              <a:solidFill>
                <a:srgbClr val="045C75"/>
              </a:solidFill>
            </a:endParaRPr>
          </a:p>
        </p:txBody>
      </p:sp>
      <p:sp>
        <p:nvSpPr>
          <p:cNvPr id="1048678" name="Номер слайда 1048677"/>
          <p:cNvSpPr>
            <a:spLocks noGrp="1"/>
          </p:cNvSpPr>
          <p:nvPr>
            <p:ph type="sldNum" sz="quarter" idx="4"/>
          </p:nvPr>
        </p:nvSpPr>
        <p:spPr>
          <a:xfrm>
            <a:off x="7924800" y="6356350"/>
            <a:ext cx="7620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r" eaLnBrk="1" latinLnBrk="1" hangingPunct="1"/>
            <a:fld id="{566ABCEB-ACFC-4714-9973-3DA970169C29}" type="slidenum">
              <a:rPr lang="en-US" altLang="en-US" sz="1200">
                <a:solidFill>
                  <a:srgbClr val="045C75"/>
                </a:solidFill>
              </a:rPr>
              <a:pPr lvl="0" algn="r" eaLnBrk="1" latinLnBrk="1" hangingPunct="1"/>
              <a:t>‹#›</a:t>
            </a:fld>
            <a:endParaRPr lang="en-US" altLang="en-US" sz="1200">
              <a:solidFill>
                <a:srgbClr val="045C75"/>
              </a:solidFill>
            </a:endParaRPr>
          </a:p>
        </p:txBody>
      </p:sp>
      <p:sp>
        <p:nvSpPr>
          <p:cNvPr id="1048679" name="Нижний колонтитул 1048678"/>
          <p:cNvSpPr>
            <a:spLocks noGrp="1"/>
          </p:cNvSpPr>
          <p:nvPr>
            <p:ph type="ftr" sz="quarter" idx="3"/>
          </p:nvPr>
        </p:nvSpPr>
        <p:spPr>
          <a:xfrm>
            <a:off x="2667000" y="6356350"/>
            <a:ext cx="33528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endParaRPr lang="en-US" altLang="en-US" sz="1200">
              <a:solidFill>
                <a:srgbClr val="045C75"/>
              </a:solidFill>
            </a:endParaRPr>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cSld>
    <p:bg>
      <p:bgPr>
        <a:blipFill rotWithShape="0">
          <a:blip r:embed="rId2" cstate="print">
            <a:alphaModFix/>
          </a:blip>
          <a:srcRect/>
          <a:stretch>
            <a:fillRect/>
          </a:stretch>
        </a:blipFill>
        <a:effectLst/>
      </p:bgPr>
    </p:bg>
    <p:spTree>
      <p:nvGrpSpPr>
        <p:cNvPr id="1" name=""/>
        <p:cNvGrpSpPr/>
        <p:nvPr/>
      </p:nvGrpSpPr>
      <p:grpSpPr>
        <a:xfrm>
          <a:off x="0" y="0"/>
          <a:ext cx="0" cy="0"/>
          <a:chOff x="0" y="0"/>
          <a:chExt cx="0" cy="0"/>
        </a:xfrm>
      </p:grpSpPr>
      <p:sp>
        <p:nvSpPr>
          <p:cNvPr id="1048639" name="Полилиния 1048638"/>
          <p:cNvSpPr/>
          <p:nvPr/>
        </p:nvSpPr>
        <p:spPr>
          <a:xfrm rot="420000" flipV="1">
            <a:off x="3165475" y="1108075"/>
            <a:ext cx="5257800" cy="4114800"/>
          </a:xfrm>
          <a:custGeom>
            <a:avLst/>
            <a:gdLst/>
            <a:ahLst/>
            <a:cxnLst/>
            <a:rect l="0" t="0" r="0" b="0"/>
            <a:pathLst>
              <a:path w="5257800" h="4114800">
                <a:moveTo>
                  <a:pt x="0" y="0"/>
                </a:moveTo>
                <a:lnTo>
                  <a:pt x="5107774" y="0"/>
                </a:lnTo>
                <a:lnTo>
                  <a:pt x="5257800" y="150026"/>
                </a:lnTo>
                <a:lnTo>
                  <a:pt x="5257800" y="4114800"/>
                </a:lnTo>
                <a:lnTo>
                  <a:pt x="0" y="4114800"/>
                </a:lnTo>
                <a:lnTo>
                  <a:pt x="0" y="0"/>
                </a:lnTo>
                <a:lnTo>
                  <a:pt x="0" y="0"/>
                </a:lnTo>
              </a:path>
            </a:pathLst>
          </a:custGeom>
          <a:solidFill>
            <a:srgbClr val="FFFFFF">
              <a:alpha val="100000"/>
            </a:srgbClr>
          </a:solidFill>
          <a:ln w="3175" cap="rnd" cmpd="sng">
            <a:solidFill>
              <a:srgbClr val="C0C0C0">
                <a:alpha val="100000"/>
              </a:srgbClr>
            </a:solidFill>
            <a:prstDash val="solid"/>
            <a:round/>
          </a:ln>
          <a:effectLst>
            <a:outerShdw dist="38499" dir="7500040" sx="98500" sy="100079" kx="98485" algn="tl">
              <a:srgbClr val="000000">
                <a:alpha val="25000"/>
              </a:srgbClr>
            </a:outerShdw>
          </a:effectLst>
        </p:spPr>
      </p:sp>
      <p:sp>
        <p:nvSpPr>
          <p:cNvPr id="1048640" name="Прямоугольный треугольник 1048639"/>
          <p:cNvSpPr/>
          <p:nvPr/>
        </p:nvSpPr>
        <p:spPr>
          <a:xfrm rot="420000" flipV="1">
            <a:off x="8004175" y="5359400"/>
            <a:ext cx="155575" cy="155575"/>
          </a:xfrm>
          <a:prstGeom prst="rtTriangle">
            <a:avLst/>
          </a:prstGeom>
          <a:solidFill>
            <a:srgbClr val="FFFFFF"/>
          </a:solidFill>
          <a:ln w="12700" cap="flat" cmpd="sng">
            <a:solidFill>
              <a:srgbClr val="FFFFFF">
                <a:alpha val="100000"/>
              </a:srgbClr>
            </a:solidFill>
            <a:prstDash val="solid"/>
            <a:bevel/>
          </a:ln>
          <a:effectLst>
            <a:outerShdw dist="6350" dir="12899788" algn="tl">
              <a:srgbClr val="000000">
                <a:alpha val="46999"/>
              </a:srgbClr>
            </a:outerShdw>
          </a:effectLst>
        </p:spPr>
        <p:txBody>
          <a:bodyPr lIns="91440" tIns="45720" rIns="91440" bIns="45720" anchor="ctr"/>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ctr" eaLnBrk="1" latinLnBrk="1" hangingPunct="1"/>
            <a:endParaRPr lang="en-US" altLang="en-US">
              <a:solidFill>
                <a:srgbClr val="FFFFFF"/>
              </a:solidFill>
            </a:endParaRPr>
          </a:p>
        </p:txBody>
      </p:sp>
      <p:sp>
        <p:nvSpPr>
          <p:cNvPr id="1048641" name="Полилиния 1048640"/>
          <p:cNvSpPr/>
          <p:nvPr/>
        </p:nvSpPr>
        <p:spPr bwMode="auto">
          <a:xfrm flipV="1">
            <a:off x="-9525" y="5816600"/>
            <a:ext cx="9163050" cy="1041400"/>
          </a:xfrm>
          <a:custGeom>
            <a:avLst/>
            <a:gdLst>
              <a:gd name="l" fmla="*/ 0 w 5772"/>
              <a:gd name="t" fmla="*/ 0 h 656"/>
              <a:gd name="r" fmla="*/ 5772 w 5772"/>
              <a:gd name="b" fmla="*/ 656 h 656"/>
            </a:gdLst>
            <a:ahLst/>
            <a:cxnLst/>
            <a:rect l="l" t="t" r="r" b="b"/>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path>
            </a:pathLst>
          </a:custGeom>
          <a:gradFill rotWithShape="0">
            <a:gsLst>
              <a:gs pos="0">
                <a:srgbClr val="0079AF">
                  <a:alpha val="45000"/>
                </a:srgbClr>
              </a:gs>
              <a:gs pos="100000">
                <a:srgbClr val="00EBF8">
                  <a:alpha val="54999"/>
                </a:srgbClr>
              </a:gs>
            </a:gsLst>
            <a:lin ang="5400000" scaled="1"/>
          </a:gradFill>
          <a:ln>
            <a:noFill/>
          </a:ln>
        </p:spPr>
      </p:sp>
      <p:sp>
        <p:nvSpPr>
          <p:cNvPr id="1048642" name="Полилиния 1048641"/>
          <p:cNvSpPr/>
          <p:nvPr/>
        </p:nvSpPr>
        <p:spPr bwMode="auto">
          <a:xfrm flipV="1">
            <a:off x="4381500" y="6219825"/>
            <a:ext cx="4762500" cy="638175"/>
          </a:xfrm>
          <a:custGeom>
            <a:avLst/>
            <a:gdLst>
              <a:gd name="l" fmla="*/ 0 w 3000"/>
              <a:gd name="t" fmla="*/ 0 h 595"/>
              <a:gd name="r" fmla="*/ 3000 w 3000"/>
              <a:gd name="b" fmla="*/ 595 h 595"/>
            </a:gdLst>
            <a:ahLst/>
            <a:cxnLst/>
            <a:rect l="l" t="t" r="r" b="b"/>
            <a:pathLst>
              <a:path w="3000" h="595">
                <a:moveTo>
                  <a:pt x="0" y="0"/>
                </a:moveTo>
                <a:cubicBezTo>
                  <a:pt x="174" y="102"/>
                  <a:pt x="1168" y="533"/>
                  <a:pt x="1668" y="564"/>
                </a:cubicBezTo>
                <a:cubicBezTo>
                  <a:pt x="2168" y="595"/>
                  <a:pt x="2778" y="279"/>
                  <a:pt x="3000" y="186"/>
                </a:cubicBezTo>
                <a:lnTo>
                  <a:pt x="3000" y="6"/>
                </a:lnTo>
                <a:lnTo>
                  <a:pt x="0" y="0"/>
                </a:lnTo>
              </a:path>
            </a:pathLst>
          </a:custGeom>
          <a:gradFill rotWithShape="0">
            <a:gsLst>
              <a:gs pos="0">
                <a:srgbClr val="00ADB6">
                  <a:alpha val="29999"/>
                </a:srgbClr>
              </a:gs>
              <a:gs pos="0">
                <a:srgbClr val="00ADB6">
                  <a:alpha val="29999"/>
                </a:srgbClr>
              </a:gs>
              <a:gs pos="80000">
                <a:srgbClr val="009BE5">
                  <a:alpha val="45000"/>
                </a:srgbClr>
              </a:gs>
              <a:gs pos="100000">
                <a:srgbClr val="009BE5">
                  <a:alpha val="48750"/>
                </a:srgbClr>
              </a:gs>
            </a:gsLst>
            <a:lin ang="5400000" scaled="1"/>
          </a:gradFill>
          <a:ln>
            <a:noFill/>
          </a:ln>
        </p:spPr>
      </p:sp>
      <p:sp>
        <p:nvSpPr>
          <p:cNvPr id="1048643" name="Дата 1048642"/>
          <p:cNvSpPr>
            <a:spLocks noGrp="1"/>
          </p:cNvSpPr>
          <p:nvPr>
            <p:ph type="dt" sz="half" idx="2"/>
          </p:nvPr>
        </p:nvSpPr>
        <p:spPr>
          <a:xfrm>
            <a:off x="457200" y="6356350"/>
            <a:ext cx="2133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fld id="{566ABCEB-ACFC-4714-9973-3DA970169C29}" type="datetime1">
              <a:rPr lang="en-US" altLang="en-US" sz="1200">
                <a:solidFill>
                  <a:srgbClr val="045C75"/>
                </a:solidFill>
              </a:rPr>
              <a:pPr lvl="0" eaLnBrk="1" latinLnBrk="1" hangingPunct="1"/>
              <a:t>7/31/2021</a:t>
            </a:fld>
            <a:endParaRPr lang="en-US" altLang="en-US" sz="1200">
              <a:solidFill>
                <a:srgbClr val="045C75"/>
              </a:solidFill>
            </a:endParaRPr>
          </a:p>
        </p:txBody>
      </p:sp>
      <p:sp>
        <p:nvSpPr>
          <p:cNvPr id="1048644" name="Нижний колонтитул 1048643"/>
          <p:cNvSpPr>
            <a:spLocks noGrp="1"/>
          </p:cNvSpPr>
          <p:nvPr>
            <p:ph type="ftr" sz="quarter" idx="3"/>
          </p:nvPr>
        </p:nvSpPr>
        <p:spPr>
          <a:xfrm>
            <a:off x="2667000" y="6356350"/>
            <a:ext cx="33528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endParaRPr lang="en-US" altLang="en-US" sz="1200">
              <a:solidFill>
                <a:srgbClr val="045C75"/>
              </a:solidFill>
            </a:endParaRPr>
          </a:p>
        </p:txBody>
      </p:sp>
      <p:sp>
        <p:nvSpPr>
          <p:cNvPr id="1048645" name="Номер слайда 1048644"/>
          <p:cNvSpPr>
            <a:spLocks noGrp="1"/>
          </p:cNvSpPr>
          <p:nvPr>
            <p:ph type="sldNum" sz="quarter" idx="4"/>
          </p:nvPr>
        </p:nvSpPr>
        <p:spPr>
          <a:xfrm>
            <a:off x="8077200" y="6356350"/>
            <a:ext cx="609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r" eaLnBrk="1" latinLnBrk="1" hangingPunct="1"/>
            <a:fld id="{566ABCEB-ACFC-4714-9973-3DA970169C29}" type="slidenum">
              <a:rPr lang="en-US" altLang="en-US" sz="1200">
                <a:solidFill>
                  <a:srgbClr val="045C75"/>
                </a:solidFill>
              </a:rPr>
              <a:pPr lvl="0" algn="r" eaLnBrk="1" latinLnBrk="1" hangingPunct="1"/>
              <a:t>‹#›</a:t>
            </a:fld>
            <a:endParaRPr lang="en-US" altLang="en-US" sz="1200">
              <a:solidFill>
                <a:srgbClr val="045C75"/>
              </a:solidFill>
            </a:endParaRPr>
          </a:p>
        </p:txBody>
      </p:sp>
      <p:sp>
        <p:nvSpPr>
          <p:cNvPr id="1048646"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vert="horz" wrap="square" lIns="91440" tIns="45720" rIns="91440" bIns="45720" numCol="1" anchor="t" anchorCtr="0" compatLnSpc="1">
            <a:prstTxWarp prst="textNoShape">
              <a:avLst/>
            </a:prstTxWarp>
            <a:normAutofit/>
          </a:bodyPr>
          <a:lstStyle>
            <a:lvl1pPr marL="0" indent="0">
              <a:buNone/>
              <a:defRPr sz="3200"/>
            </a:lvl1p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pPr>
            <a:r>
              <a:rPr kumimoji="0" lang="ru-RU" sz="3200" b="0" i="0" u="none" strike="noStrike" kern="1200" cap="none" spc="0" normalizeH="0" baseline="0" noProof="0" smtClean="0">
                <a:ln>
                  <a:noFill/>
                </a:ln>
                <a:solidFill>
                  <a:schemeClr val="tx1"/>
                </a:solidFill>
                <a:effectLst/>
                <a:uLnTx/>
                <a:uFillTx/>
                <a:latin typeface="+mn-lt"/>
                <a:ea typeface="+mn-ea"/>
                <a:cs typeface="+mn-cs"/>
              </a:rPr>
              <a:t>Вставка рисунка</a:t>
            </a:r>
            <a:endParaRPr kumimoji="0" lang="en-US"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1048647"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1048648"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1048649" name="Заголовок 1"/>
          <p:cNvSpPr>
            <a:spLocks noGrp="1"/>
          </p:cNvSpPr>
          <p:nvPr>
            <p:ph type="title"/>
          </p:nvPr>
        </p:nvSpPr>
        <p:spPr/>
        <p:txBody>
          <a:bodyPr/>
          <a:lstStyle/>
          <a:p>
            <a:r>
              <a:rPr lang="ru-RU" smtClean="0"/>
              <a:t>Образец заголовка</a:t>
            </a:r>
            <a:endParaRPr lang="en-US"/>
          </a:p>
        </p:txBody>
      </p:sp>
      <p:sp>
        <p:nvSpPr>
          <p:cNvPr id="1048650"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48651" name="Дата 1048650"/>
          <p:cNvSpPr>
            <a:spLocks noGrp="1"/>
          </p:cNvSpPr>
          <p:nvPr>
            <p:ph type="dt" sz="half" idx="2"/>
          </p:nvPr>
        </p:nvSpPr>
        <p:spPr>
          <a:xfrm>
            <a:off x="457200" y="6356350"/>
            <a:ext cx="2133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fld id="{566ABCEB-ACFC-4714-9973-3DA970169C29}" type="datetime1">
              <a:rPr lang="en-US" altLang="en-US" sz="1200">
                <a:solidFill>
                  <a:srgbClr val="045C75"/>
                </a:solidFill>
              </a:rPr>
              <a:pPr lvl="0" eaLnBrk="1" latinLnBrk="1" hangingPunct="1"/>
              <a:t>7/31/2021</a:t>
            </a:fld>
            <a:endParaRPr lang="en-US" altLang="en-US" sz="1200">
              <a:solidFill>
                <a:srgbClr val="045C75"/>
              </a:solidFill>
            </a:endParaRPr>
          </a:p>
        </p:txBody>
      </p:sp>
      <p:sp>
        <p:nvSpPr>
          <p:cNvPr id="1048652" name="Номер слайда 1048651"/>
          <p:cNvSpPr>
            <a:spLocks noGrp="1"/>
          </p:cNvSpPr>
          <p:nvPr>
            <p:ph type="sldNum" sz="quarter" idx="4"/>
          </p:nvPr>
        </p:nvSpPr>
        <p:spPr>
          <a:xfrm>
            <a:off x="7924800" y="6356350"/>
            <a:ext cx="7620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r" eaLnBrk="1" latinLnBrk="1" hangingPunct="1"/>
            <a:fld id="{566ABCEB-ACFC-4714-9973-3DA970169C29}" type="slidenum">
              <a:rPr lang="en-US" altLang="en-US" sz="1200">
                <a:solidFill>
                  <a:srgbClr val="045C75"/>
                </a:solidFill>
              </a:rPr>
              <a:pPr lvl="0" algn="r" eaLnBrk="1" latinLnBrk="1" hangingPunct="1"/>
              <a:t>‹#›</a:t>
            </a:fld>
            <a:endParaRPr lang="en-US" altLang="en-US" sz="1200">
              <a:solidFill>
                <a:srgbClr val="045C75"/>
              </a:solidFill>
            </a:endParaRPr>
          </a:p>
        </p:txBody>
      </p:sp>
      <p:sp>
        <p:nvSpPr>
          <p:cNvPr id="1048653" name="Нижний колонтитул 1048652"/>
          <p:cNvSpPr>
            <a:spLocks noGrp="1"/>
          </p:cNvSpPr>
          <p:nvPr>
            <p:ph type="ftr" sz="quarter" idx="3"/>
          </p:nvPr>
        </p:nvSpPr>
        <p:spPr>
          <a:xfrm>
            <a:off x="2667000" y="6356350"/>
            <a:ext cx="33528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endParaRPr lang="en-US" altLang="en-US" sz="1200">
              <a:solidFill>
                <a:srgbClr val="045C75"/>
              </a:solidFill>
            </a:endParaRPr>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1048634"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1048635"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48636" name="Дата 1048635"/>
          <p:cNvSpPr>
            <a:spLocks noGrp="1"/>
          </p:cNvSpPr>
          <p:nvPr>
            <p:ph type="dt" sz="half" idx="2"/>
          </p:nvPr>
        </p:nvSpPr>
        <p:spPr>
          <a:xfrm>
            <a:off x="457200" y="6356350"/>
            <a:ext cx="2133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fld id="{566ABCEB-ACFC-4714-9973-3DA970169C29}" type="datetime1">
              <a:rPr lang="en-US" altLang="en-US" sz="1200">
                <a:solidFill>
                  <a:srgbClr val="045C75"/>
                </a:solidFill>
              </a:rPr>
              <a:pPr lvl="0" eaLnBrk="1" latinLnBrk="1" hangingPunct="1"/>
              <a:t>7/31/2021</a:t>
            </a:fld>
            <a:endParaRPr lang="en-US" altLang="en-US" sz="1200">
              <a:solidFill>
                <a:srgbClr val="045C75"/>
              </a:solidFill>
            </a:endParaRPr>
          </a:p>
        </p:txBody>
      </p:sp>
      <p:sp>
        <p:nvSpPr>
          <p:cNvPr id="1048637" name="Номер слайда 1048636"/>
          <p:cNvSpPr>
            <a:spLocks noGrp="1"/>
          </p:cNvSpPr>
          <p:nvPr>
            <p:ph type="sldNum" sz="quarter" idx="4"/>
          </p:nvPr>
        </p:nvSpPr>
        <p:spPr>
          <a:xfrm>
            <a:off x="7924800" y="6356350"/>
            <a:ext cx="7620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r" eaLnBrk="1" latinLnBrk="1" hangingPunct="1"/>
            <a:fld id="{566ABCEB-ACFC-4714-9973-3DA970169C29}" type="slidenum">
              <a:rPr lang="en-US" altLang="en-US" sz="1200">
                <a:solidFill>
                  <a:srgbClr val="045C75"/>
                </a:solidFill>
              </a:rPr>
              <a:pPr lvl="0" algn="r" eaLnBrk="1" latinLnBrk="1" hangingPunct="1"/>
              <a:t>‹#›</a:t>
            </a:fld>
            <a:endParaRPr lang="en-US" altLang="en-US" sz="1200">
              <a:solidFill>
                <a:srgbClr val="045C75"/>
              </a:solidFill>
            </a:endParaRPr>
          </a:p>
        </p:txBody>
      </p:sp>
      <p:sp>
        <p:nvSpPr>
          <p:cNvPr id="1048638" name="Нижний колонтитул 1048637"/>
          <p:cNvSpPr>
            <a:spLocks noGrp="1"/>
          </p:cNvSpPr>
          <p:nvPr>
            <p:ph type="ftr" sz="quarter" idx="3"/>
          </p:nvPr>
        </p:nvSpPr>
        <p:spPr>
          <a:xfrm>
            <a:off x="2667000" y="6356350"/>
            <a:ext cx="33528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endParaRPr lang="en-US" altLang="en-US" sz="1200">
              <a:solidFill>
                <a:srgbClr val="045C75"/>
              </a:solidFill>
            </a:endParaRPr>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cstate="print">
            <a:alphaModFix/>
          </a:blip>
          <a:srcRect/>
          <a:stretch>
            <a:fillRect/>
          </a:stretch>
        </a:blipFill>
        <a:effectLst/>
      </p:bgPr>
    </p:bg>
    <p:spTree>
      <p:nvGrpSpPr>
        <p:cNvPr id="1" name=""/>
        <p:cNvGrpSpPr/>
        <p:nvPr/>
      </p:nvGrpSpPr>
      <p:grpSpPr>
        <a:xfrm>
          <a:off x="0" y="0"/>
          <a:ext cx="0" cy="0"/>
          <a:chOff x="0" y="0"/>
          <a:chExt cx="0" cy="0"/>
        </a:xfrm>
      </p:grpSpPr>
      <p:sp>
        <p:nvSpPr>
          <p:cNvPr id="1048576" name="Полилиния 1048575"/>
          <p:cNvSpPr/>
          <p:nvPr/>
        </p:nvSpPr>
        <p:spPr bwMode="auto">
          <a:xfrm>
            <a:off x="-9525" y="-7937"/>
            <a:ext cx="9163050" cy="1041400"/>
          </a:xfrm>
          <a:custGeom>
            <a:avLst/>
            <a:gdLst>
              <a:gd name="l" fmla="*/ 0 w 5772"/>
              <a:gd name="t" fmla="*/ 0 h 656"/>
              <a:gd name="r" fmla="*/ 5772 w 5772"/>
              <a:gd name="b" fmla="*/ 656 h 656"/>
            </a:gdLst>
            <a:ahLst/>
            <a:cxnLst/>
            <a:rect l="l" t="t" r="r" b="b"/>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path>
            </a:pathLst>
          </a:custGeom>
          <a:gradFill rotWithShape="0">
            <a:gsLst>
              <a:gs pos="0">
                <a:srgbClr val="0079AF">
                  <a:alpha val="45000"/>
                </a:srgbClr>
              </a:gs>
              <a:gs pos="100000">
                <a:srgbClr val="00EBF8">
                  <a:alpha val="54999"/>
                </a:srgbClr>
              </a:gs>
            </a:gsLst>
            <a:lin ang="5400000" scaled="1"/>
          </a:gradFill>
          <a:ln>
            <a:noFill/>
          </a:ln>
        </p:spPr>
      </p:sp>
      <p:sp>
        <p:nvSpPr>
          <p:cNvPr id="1048577" name="Полилиния 1048576"/>
          <p:cNvSpPr/>
          <p:nvPr/>
        </p:nvSpPr>
        <p:spPr bwMode="auto">
          <a:xfrm>
            <a:off x="4381500" y="-7937"/>
            <a:ext cx="4762500" cy="638175"/>
          </a:xfrm>
          <a:custGeom>
            <a:avLst/>
            <a:gdLst>
              <a:gd name="l" fmla="*/ 0 w 3000"/>
              <a:gd name="t" fmla="*/ 0 h 595"/>
              <a:gd name="r" fmla="*/ 3000 w 3000"/>
              <a:gd name="b" fmla="*/ 595 h 595"/>
            </a:gdLst>
            <a:ahLst/>
            <a:cxnLst/>
            <a:rect l="l" t="t" r="r" b="b"/>
            <a:pathLst>
              <a:path w="3000" h="595">
                <a:moveTo>
                  <a:pt x="0" y="0"/>
                </a:moveTo>
                <a:cubicBezTo>
                  <a:pt x="174" y="102"/>
                  <a:pt x="1168" y="533"/>
                  <a:pt x="1668" y="564"/>
                </a:cubicBezTo>
                <a:cubicBezTo>
                  <a:pt x="2168" y="595"/>
                  <a:pt x="2778" y="279"/>
                  <a:pt x="3000" y="186"/>
                </a:cubicBezTo>
                <a:lnTo>
                  <a:pt x="3000" y="6"/>
                </a:lnTo>
                <a:lnTo>
                  <a:pt x="0" y="0"/>
                </a:lnTo>
              </a:path>
            </a:pathLst>
          </a:custGeom>
          <a:gradFill rotWithShape="0">
            <a:gsLst>
              <a:gs pos="0">
                <a:srgbClr val="00ADB6">
                  <a:alpha val="29999"/>
                </a:srgbClr>
              </a:gs>
              <a:gs pos="0">
                <a:srgbClr val="00ADB6">
                  <a:alpha val="29999"/>
                </a:srgbClr>
              </a:gs>
              <a:gs pos="80000">
                <a:srgbClr val="009BE5">
                  <a:alpha val="45000"/>
                </a:srgbClr>
              </a:gs>
              <a:gs pos="100000">
                <a:srgbClr val="009BE5">
                  <a:alpha val="48750"/>
                </a:srgbClr>
              </a:gs>
            </a:gsLst>
            <a:lin ang="5400000" scaled="1"/>
          </a:gradFill>
          <a:ln>
            <a:noFill/>
          </a:ln>
        </p:spPr>
      </p:sp>
      <p:sp>
        <p:nvSpPr>
          <p:cNvPr id="1048578" name="Заголовок 1048577"/>
          <p:cNvSpPr>
            <a:spLocks noGrp="1"/>
          </p:cNvSpPr>
          <p:nvPr>
            <p:ph type="title"/>
          </p:nvPr>
        </p:nvSpPr>
        <p:spPr>
          <a:xfrm>
            <a:off x="457200" y="704850"/>
            <a:ext cx="8229600" cy="1143000"/>
          </a:xfrm>
          <a:prstGeom prst="rect">
            <a:avLst/>
          </a:prstGeom>
          <a:noFill/>
          <a:ln>
            <a:noFill/>
          </a:ln>
        </p:spPr>
        <p:txBody>
          <a:bodyPr lIns="0" tIns="45720" rIns="0" bIns="0" anchor="b"/>
          <a:lstStyle/>
          <a:p>
            <a:pPr lvl="0"/>
            <a:r>
              <a:rPr lang="en-US" altLang="en-US"/>
              <a:t>Образец заголовка</a:t>
            </a:r>
          </a:p>
        </p:txBody>
      </p:sp>
      <p:sp>
        <p:nvSpPr>
          <p:cNvPr id="1048579" name="Текст 1048578"/>
          <p:cNvSpPr>
            <a:spLocks noGrp="1"/>
          </p:cNvSpPr>
          <p:nvPr>
            <p:ph type="body" idx="1"/>
          </p:nvPr>
        </p:nvSpPr>
        <p:spPr>
          <a:xfrm>
            <a:off x="457200" y="1935162"/>
            <a:ext cx="8229600" cy="4389437"/>
          </a:xfrm>
          <a:prstGeom prst="rect">
            <a:avLst/>
          </a:prstGeom>
          <a:noFill/>
          <a:ln>
            <a:noFill/>
          </a:ln>
        </p:spPr>
        <p:txBody>
          <a:bodyPr lIns="91440" tIns="45720" rIns="91440" bIns="45720"/>
          <a:lstStyle/>
          <a:p>
            <a:pPr lvl="0"/>
            <a:r>
              <a:rPr lang="en-US" altLang="en-US"/>
              <a:t>Образец текста</a:t>
            </a:r>
          </a:p>
          <a:p>
            <a:pPr lvl="1"/>
            <a:r>
              <a:rPr lang="en-US" altLang="en-US"/>
              <a:t>Второй уровень</a:t>
            </a:r>
          </a:p>
          <a:p>
            <a:pPr lvl="2"/>
            <a:r>
              <a:rPr lang="en-US" altLang="en-US"/>
              <a:t>Третий уровень</a:t>
            </a:r>
          </a:p>
          <a:p>
            <a:pPr lvl="3"/>
            <a:r>
              <a:rPr lang="en-US" altLang="en-US"/>
              <a:t>Четвертый уровень</a:t>
            </a:r>
          </a:p>
          <a:p>
            <a:pPr lvl="4"/>
            <a:r>
              <a:rPr lang="en-US" altLang="en-US"/>
              <a:t>Пятый уровень</a:t>
            </a:r>
          </a:p>
        </p:txBody>
      </p:sp>
      <p:sp>
        <p:nvSpPr>
          <p:cNvPr id="1048580" name="Дата 1048579"/>
          <p:cNvSpPr>
            <a:spLocks noGrp="1"/>
          </p:cNvSpPr>
          <p:nvPr>
            <p:ph type="dt" sz="half" idx="2"/>
          </p:nvPr>
        </p:nvSpPr>
        <p:spPr>
          <a:xfrm>
            <a:off x="457200" y="6356350"/>
            <a:ext cx="21336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fld id="{566ABCEB-ACFC-4714-9973-3DA970169C29}" type="datetime1">
              <a:rPr lang="en-US" altLang="en-US" sz="1200">
                <a:solidFill>
                  <a:srgbClr val="045C75"/>
                </a:solidFill>
              </a:rPr>
              <a:pPr lvl="0" eaLnBrk="1" latinLnBrk="1" hangingPunct="1"/>
              <a:t>7/31/2021</a:t>
            </a:fld>
            <a:endParaRPr lang="en-US" altLang="en-US" sz="1200">
              <a:solidFill>
                <a:srgbClr val="045C75"/>
              </a:solidFill>
            </a:endParaRPr>
          </a:p>
        </p:txBody>
      </p:sp>
      <p:sp>
        <p:nvSpPr>
          <p:cNvPr id="1048581" name="Нижний колонтитул 1048580"/>
          <p:cNvSpPr>
            <a:spLocks noGrp="1"/>
          </p:cNvSpPr>
          <p:nvPr>
            <p:ph type="ftr" sz="quarter" idx="3"/>
          </p:nvPr>
        </p:nvSpPr>
        <p:spPr>
          <a:xfrm>
            <a:off x="2667000" y="6356350"/>
            <a:ext cx="33528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eaLnBrk="1" latinLnBrk="1" hangingPunct="1"/>
            <a:endParaRPr lang="en-US" altLang="en-US" sz="1200">
              <a:solidFill>
                <a:srgbClr val="045C75"/>
              </a:solidFill>
            </a:endParaRPr>
          </a:p>
        </p:txBody>
      </p:sp>
      <p:sp>
        <p:nvSpPr>
          <p:cNvPr id="1048582" name="Номер слайда 1048581"/>
          <p:cNvSpPr>
            <a:spLocks noGrp="1"/>
          </p:cNvSpPr>
          <p:nvPr>
            <p:ph type="sldNum" sz="quarter" idx="4"/>
          </p:nvPr>
        </p:nvSpPr>
        <p:spPr>
          <a:xfrm>
            <a:off x="7924800" y="6356350"/>
            <a:ext cx="762000" cy="365125"/>
          </a:xfrm>
          <a:prstGeom prst="rect">
            <a:avLst/>
          </a:prstGeom>
          <a:noFill/>
          <a:ln>
            <a:noFill/>
          </a:ln>
        </p:spPr>
        <p:txBody>
          <a:bodyPr lIns="0" tIns="0" rIns="0" bIns="0" anchor="b"/>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pPr lvl="0" algn="r" eaLnBrk="1" latinLnBrk="1" hangingPunct="1"/>
            <a:fld id="{566ABCEB-ACFC-4714-9973-3DA970169C29}" type="slidenum">
              <a:rPr lang="en-US" altLang="en-US" sz="1200">
                <a:solidFill>
                  <a:srgbClr val="045C75"/>
                </a:solidFill>
              </a:rPr>
              <a:pPr lvl="0" algn="r" eaLnBrk="1" latinLnBrk="1" hangingPunct="1"/>
              <a:t>‹#›</a:t>
            </a:fld>
            <a:endParaRPr lang="en-US" altLang="en-US" sz="1200">
              <a:solidFill>
                <a:srgbClr val="045C75"/>
              </a:solidFill>
            </a:endParaRPr>
          </a:p>
        </p:txBody>
      </p:sp>
      <p:grpSp>
        <p:nvGrpSpPr>
          <p:cNvPr id="13" name="Группа 12"/>
          <p:cNvGrpSpPr/>
          <p:nvPr/>
        </p:nvGrpSpPr>
        <p:grpSpPr>
          <a:xfrm>
            <a:off x="-19050" y="203200"/>
            <a:ext cx="9180512" cy="647700"/>
            <a:chOff x="-19045" y="216550"/>
            <a:chExt cx="9180548" cy="649224"/>
          </a:xfrm>
        </p:grpSpPr>
        <p:grpSp>
          <p:nvGrpSpPr>
            <p:cNvPr id="14" name="Группа 13"/>
            <p:cNvGrpSpPr/>
            <p:nvPr/>
          </p:nvGrpSpPr>
          <p:grpSpPr>
            <a:xfrm>
              <a:off x="-6091" y="-11569"/>
              <a:ext cx="9131843" cy="1050979"/>
              <a:chOff x="-6096" y="-24384"/>
              <a:chExt cx="9131808" cy="1048512"/>
            </a:xfrm>
          </p:grpSpPr>
          <p:pic>
            <p:nvPicPr>
              <p:cNvPr id="2097152" name="Рисунок 2097151"/>
              <p:cNvPicPr>
                <a:picLocks/>
              </p:cNvPicPr>
              <p:nvPr/>
            </p:nvPicPr>
            <p:blipFill>
              <a:blip r:embed="rId14" cstate="print"/>
              <a:srcRect/>
              <a:stretch>
                <a:fillRect/>
              </a:stretch>
            </p:blipFill>
            <p:spPr>
              <a:xfrm>
                <a:off x="-6096" y="-24384"/>
                <a:ext cx="9131808" cy="1048512"/>
              </a:xfrm>
              <a:prstGeom prst="rect">
                <a:avLst/>
              </a:prstGeom>
              <a:noFill/>
              <a:ln>
                <a:noFill/>
              </a:ln>
            </p:spPr>
          </p:pic>
          <p:sp>
            <p:nvSpPr>
              <p:cNvPr id="1048583" name="TextBox 1048582"/>
              <p:cNvSpPr txBox="1"/>
              <p:nvPr/>
            </p:nvSpPr>
            <p:spPr>
              <a:xfrm rot="21435692">
                <a:off x="-29291" y="422461"/>
                <a:ext cx="0" cy="0"/>
              </a:xfrm>
              <a:prstGeom prst="rect">
                <a:avLst/>
              </a:prstGeom>
              <a:noFill/>
              <a:ln>
                <a:noFill/>
              </a:ln>
            </p:spPr>
            <p:txBody>
              <a:bodyPr lIns="91440" tIns="45720" rIns="91440" bIns="45720"/>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endParaRPr lang="en-US" altLang="en-US"/>
              </a:p>
            </p:txBody>
          </p:sp>
        </p:grpSp>
        <p:grpSp>
          <p:nvGrpSpPr>
            <p:cNvPr id="15" name="Группа 14"/>
            <p:cNvGrpSpPr/>
            <p:nvPr/>
          </p:nvGrpSpPr>
          <p:grpSpPr>
            <a:xfrm>
              <a:off x="-6091" y="61755"/>
              <a:ext cx="9156227" cy="910441"/>
              <a:chOff x="-6096" y="48768"/>
              <a:chExt cx="9156192" cy="908304"/>
            </a:xfrm>
          </p:grpSpPr>
          <p:pic>
            <p:nvPicPr>
              <p:cNvPr id="2097153" name="Рисунок 2097152"/>
              <p:cNvPicPr>
                <a:picLocks/>
              </p:cNvPicPr>
              <p:nvPr/>
            </p:nvPicPr>
            <p:blipFill>
              <a:blip r:embed="rId15" cstate="print"/>
              <a:srcRect/>
              <a:stretch>
                <a:fillRect/>
              </a:stretch>
            </p:blipFill>
            <p:spPr>
              <a:xfrm>
                <a:off x="-6096" y="48768"/>
                <a:ext cx="9156192" cy="908304"/>
              </a:xfrm>
              <a:prstGeom prst="rect">
                <a:avLst/>
              </a:prstGeom>
              <a:noFill/>
              <a:ln>
                <a:noFill/>
              </a:ln>
            </p:spPr>
          </p:pic>
          <p:sp>
            <p:nvSpPr>
              <p:cNvPr id="1048584" name="TextBox 1048583"/>
              <p:cNvSpPr txBox="1"/>
              <p:nvPr/>
            </p:nvSpPr>
            <p:spPr>
              <a:xfrm rot="21435692">
                <a:off x="-21714" y="495979"/>
                <a:ext cx="0" cy="0"/>
              </a:xfrm>
              <a:prstGeom prst="rect">
                <a:avLst/>
              </a:prstGeom>
              <a:noFill/>
              <a:ln>
                <a:noFill/>
              </a:ln>
            </p:spPr>
            <p:txBody>
              <a:bodyPr lIns="91440" tIns="45720" rIns="91440" bIns="45720"/>
              <a:lstStyle>
                <a:lvl1pPr marL="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1pPr>
                <a:lvl2pPr marL="4572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2pPr>
                <a:lvl3pPr marL="9144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3pPr>
                <a:lvl4pPr marL="13716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4pPr>
                <a:lvl5pPr marL="1828800" indent="0" algn="l" rtl="0" eaLnBrk="1" fontAlgn="base" latinLnBrk="1" hangingPunct="1">
                  <a:lnSpc>
                    <a:spcPct val="100000"/>
                  </a:lnSpc>
                  <a:spcBef>
                    <a:spcPct val="0"/>
                  </a:spcBef>
                  <a:spcAft>
                    <a:spcPct val="0"/>
                  </a:spcAft>
                  <a:buFontTx/>
                  <a:buNone/>
                  <a:defRPr sz="1800" b="0" i="0" baseline="0">
                    <a:solidFill>
                      <a:schemeClr val="dk1"/>
                    </a:solidFill>
                    <a:latin typeface="Constantia" pitchFamily="18" charset="0"/>
                    <a:sym typeface="Constantia" pitchFamily="18" charset="0"/>
                  </a:defRPr>
                </a:lvl5pPr>
              </a:lstStyle>
              <a:p>
                <a:endParaRPr lang="en-US" altLang="en-US"/>
              </a:p>
            </p:txBody>
          </p:sp>
        </p:grpSp>
      </p:grpSp>
    </p:spTree>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ftr="0" dt="0"/>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0" name="Содержимое 1048589"/>
          <p:cNvSpPr>
            <a:spLocks noGrp="1"/>
          </p:cNvSpPr>
          <p:nvPr>
            <p:ph idx="1"/>
          </p:nvPr>
        </p:nvSpPr>
        <p:spPr>
          <a:xfrm>
            <a:off x="457200" y="404812"/>
            <a:ext cx="8229600" cy="5691187"/>
          </a:xfrm>
          <a:prstGeom prst="rect">
            <a:avLst/>
          </a:prstGeom>
          <a:noFill/>
          <a:ln>
            <a:noFill/>
          </a:ln>
        </p:spPr>
        <p:txBody>
          <a:bodyPr lIns="91440" tIns="45720" rIns="91440" bIns="45720" anchor="t"/>
          <a:lstStyle>
            <a:lvl1pPr marL="273050" indent="-273050" algn="l" rtl="0" fontAlgn="base" latinLnBrk="1">
              <a:lnSpc>
                <a:spcPct val="100000"/>
              </a:lnSpc>
              <a:spcBef>
                <a:spcPct val="20000"/>
              </a:spcBef>
              <a:spcAft>
                <a:spcPct val="0"/>
              </a:spcAft>
              <a:buClr>
                <a:srgbClr val="0BD0D9"/>
              </a:buClr>
              <a:buSzPct val="95000"/>
              <a:buFont typeface="Wingdings 2" pitchFamily="18" charset="2"/>
              <a:buChar char=""/>
              <a:defRPr sz="2600" b="0" i="0" baseline="0">
                <a:solidFill>
                  <a:schemeClr val="dk1"/>
                </a:solidFill>
                <a:latin typeface="Constantia" pitchFamily="18" charset="0"/>
                <a:sym typeface="Constantia" pitchFamily="18" charset="0"/>
              </a:defRPr>
            </a:lvl1pPr>
            <a:lvl2pPr marL="639762" indent="-246062" algn="l" rtl="0" fontAlgn="base" latinLnBrk="1">
              <a:lnSpc>
                <a:spcPct val="100000"/>
              </a:lnSpc>
              <a:spcBef>
                <a:spcPct val="20000"/>
              </a:spcBef>
              <a:spcAft>
                <a:spcPct val="0"/>
              </a:spcAft>
              <a:buClr>
                <a:schemeClr val="accent1"/>
              </a:buClr>
              <a:buSzPct val="85000"/>
              <a:buFont typeface="Wingdings 2" pitchFamily="18" charset="2"/>
              <a:buChar char=""/>
              <a:defRPr sz="2400" b="0" i="0" baseline="0">
                <a:solidFill>
                  <a:schemeClr val="dk1"/>
                </a:solidFill>
                <a:latin typeface="Constantia" pitchFamily="18" charset="0"/>
                <a:sym typeface="Constantia" pitchFamily="18" charset="0"/>
              </a:defRPr>
            </a:lvl2pPr>
            <a:lvl3pPr marL="914400" indent="-246063" algn="l" rtl="0" fontAlgn="base" latinLnBrk="1">
              <a:lnSpc>
                <a:spcPct val="100000"/>
              </a:lnSpc>
              <a:spcBef>
                <a:spcPct val="20000"/>
              </a:spcBef>
              <a:spcAft>
                <a:spcPct val="0"/>
              </a:spcAft>
              <a:buClr>
                <a:schemeClr val="accent2"/>
              </a:buClr>
              <a:buSzPct val="70000"/>
              <a:buFont typeface="Wingdings 2" pitchFamily="18" charset="2"/>
              <a:buChar char=""/>
              <a:defRPr sz="2100" b="0" i="0" baseline="0">
                <a:solidFill>
                  <a:schemeClr val="dk1"/>
                </a:solidFill>
                <a:latin typeface="Constantia" pitchFamily="18" charset="0"/>
                <a:sym typeface="Constantia" pitchFamily="18" charset="0"/>
              </a:defRPr>
            </a:lvl3pPr>
            <a:lvl4pPr marL="1187450" indent="-209550" algn="l" rtl="0" fontAlgn="base" latinLnBrk="1">
              <a:lnSpc>
                <a:spcPct val="100000"/>
              </a:lnSpc>
              <a:spcBef>
                <a:spcPct val="20000"/>
              </a:spcBef>
              <a:spcAft>
                <a:spcPct val="0"/>
              </a:spcAft>
              <a:buClr>
                <a:srgbClr val="0BD0D9"/>
              </a:buClr>
              <a:buSzPct val="65000"/>
              <a:buFont typeface="Wingdings 2" pitchFamily="18" charset="2"/>
              <a:buChar char=""/>
              <a:defRPr sz="2000" b="0" i="0" baseline="0">
                <a:solidFill>
                  <a:schemeClr val="dk1"/>
                </a:solidFill>
                <a:latin typeface="Constantia" pitchFamily="18" charset="0"/>
                <a:sym typeface="Constantia" pitchFamily="18" charset="0"/>
              </a:defRPr>
            </a:lvl4pPr>
            <a:lvl5pPr marL="1462087" indent="-209550" algn="l" rtl="0" fontAlgn="base" latinLnBrk="1">
              <a:lnSpc>
                <a:spcPct val="100000"/>
              </a:lnSpc>
              <a:spcBef>
                <a:spcPct val="20000"/>
              </a:spcBef>
              <a:spcAft>
                <a:spcPct val="0"/>
              </a:spcAft>
              <a:buClr>
                <a:srgbClr val="10CF9B"/>
              </a:buClr>
              <a:buSzPct val="65000"/>
              <a:buFont typeface="Wingdings 2" pitchFamily="18" charset="2"/>
              <a:buChar char=""/>
              <a:defRPr sz="2000" b="0" i="0" baseline="0">
                <a:solidFill>
                  <a:schemeClr val="dk1"/>
                </a:solidFill>
                <a:latin typeface="Constantia" pitchFamily="18" charset="0"/>
                <a:sym typeface="Constantia" pitchFamily="18" charset="0"/>
              </a:defRPr>
            </a:lvl5pPr>
          </a:lstStyle>
          <a:p>
            <a:pPr lvl="0" algn="ctr" eaLnBrk="1" latinLnBrk="1" hangingPunct="1">
              <a:lnSpc>
                <a:spcPct val="90000"/>
              </a:lnSpc>
            </a:pPr>
            <a:r>
              <a:rPr lang="en-US" altLang="en-US" sz="2000" b="1" dirty="0" err="1"/>
              <a:t>Mavzu</a:t>
            </a:r>
            <a:r>
              <a:rPr lang="en-US" altLang="en-US" sz="2000" b="1" dirty="0"/>
              <a:t>: </a:t>
            </a:r>
            <a:r>
              <a:rPr lang="en-US" altLang="en-US" sz="2000" b="1" dirty="0" err="1"/>
              <a:t>Barkamol</a:t>
            </a:r>
            <a:r>
              <a:rPr lang="en-US" altLang="en-US" sz="2000" b="1" dirty="0"/>
              <a:t> </a:t>
            </a:r>
            <a:r>
              <a:rPr lang="en-US" altLang="en-US" sz="2000" b="1" dirty="0" err="1"/>
              <a:t>avlodni</a:t>
            </a:r>
            <a:r>
              <a:rPr lang="en-US" altLang="en-US" sz="2000" b="1" dirty="0"/>
              <a:t> </a:t>
            </a:r>
            <a:r>
              <a:rPr lang="en-US" altLang="en-US" sz="2000" b="1" dirty="0" err="1"/>
              <a:t>tarbiyalashda</a:t>
            </a:r>
            <a:r>
              <a:rPr lang="en-US" altLang="en-US" sz="2000" b="1" dirty="0"/>
              <a:t> </a:t>
            </a:r>
            <a:r>
              <a:rPr lang="en-US" altLang="en-US" sz="2000" b="1" dirty="0" err="1"/>
              <a:t>pedagogik</a:t>
            </a:r>
            <a:r>
              <a:rPr lang="en-US" altLang="en-US" sz="2000" b="1" dirty="0"/>
              <a:t> </a:t>
            </a:r>
            <a:r>
              <a:rPr lang="en-US" altLang="en-US" sz="2000" b="1" dirty="0" err="1"/>
              <a:t>tarbiya</a:t>
            </a:r>
            <a:endParaRPr lang="en-US" altLang="en-US" sz="2000" b="1" dirty="0"/>
          </a:p>
          <a:p>
            <a:pPr lvl="0" eaLnBrk="1" latinLnBrk="1" hangingPunct="1">
              <a:lnSpc>
                <a:spcPct val="90000"/>
              </a:lnSpc>
            </a:pPr>
            <a:r>
              <a:rPr lang="en-US" altLang="en-US" sz="2000" b="1" i="1" dirty="0"/>
              <a:t> </a:t>
            </a:r>
          </a:p>
          <a:p>
            <a:pPr lvl="0" eaLnBrk="1" latinLnBrk="1" hangingPunct="1">
              <a:lnSpc>
                <a:spcPct val="90000"/>
              </a:lnSpc>
            </a:pPr>
            <a:r>
              <a:rPr lang="en-US" altLang="en-US" sz="2000" b="1" i="1" dirty="0" err="1"/>
              <a:t>Reja</a:t>
            </a:r>
            <a:r>
              <a:rPr lang="en-US" altLang="en-US" sz="2000" b="1" i="1" dirty="0"/>
              <a:t>:</a:t>
            </a:r>
          </a:p>
          <a:p>
            <a:pPr lvl="0" eaLnBrk="1" latinLnBrk="1" hangingPunct="1">
              <a:lnSpc>
                <a:spcPct val="90000"/>
              </a:lnSpc>
            </a:pPr>
            <a:r>
              <a:rPr lang="en-US" altLang="en-US" sz="2000" b="1" i="1" dirty="0"/>
              <a:t>           I-</a:t>
            </a:r>
            <a:r>
              <a:rPr lang="en-US" altLang="en-US" sz="2000" b="1" i="1" dirty="0" err="1"/>
              <a:t>Kirish</a:t>
            </a:r>
            <a:r>
              <a:rPr lang="en-US" altLang="en-US" sz="2000" b="1" i="1" dirty="0"/>
              <a:t>.</a:t>
            </a:r>
          </a:p>
          <a:p>
            <a:pPr lvl="0" eaLnBrk="1" latinLnBrk="1" hangingPunct="1">
              <a:lnSpc>
                <a:spcPct val="90000"/>
              </a:lnSpc>
            </a:pPr>
            <a:r>
              <a:rPr lang="en-US" altLang="en-US" sz="2000" b="1" i="1" dirty="0"/>
              <a:t>  II-</a:t>
            </a:r>
            <a:r>
              <a:rPr lang="en-US" altLang="en-US" sz="2000" b="1" i="1" dirty="0" err="1"/>
              <a:t>Аsosiy</a:t>
            </a:r>
            <a:r>
              <a:rPr lang="en-US" altLang="en-US" sz="2000" b="1" i="1" dirty="0"/>
              <a:t> </a:t>
            </a:r>
            <a:r>
              <a:rPr lang="en-US" altLang="en-US" sz="2000" b="1" i="1" dirty="0" err="1"/>
              <a:t>qism</a:t>
            </a:r>
            <a:endParaRPr lang="en-US" altLang="en-US" sz="2000" b="1" i="1" dirty="0"/>
          </a:p>
          <a:p>
            <a:pPr lvl="0" eaLnBrk="1" latinLnBrk="1" hangingPunct="1">
              <a:lnSpc>
                <a:spcPct val="90000"/>
              </a:lnSpc>
            </a:pPr>
            <a:r>
              <a:rPr lang="en-US" altLang="en-US" sz="2000" b="1" i="1" dirty="0"/>
              <a:t>1. </a:t>
            </a:r>
            <a:r>
              <a:rPr lang="en-US" altLang="en-US" sz="2000" b="1" i="1" dirty="0" err="1"/>
              <a:t>Tarbiya</a:t>
            </a:r>
            <a:r>
              <a:rPr lang="en-US" altLang="en-US" sz="2000" b="1" i="1" dirty="0"/>
              <a:t> </a:t>
            </a:r>
            <a:r>
              <a:rPr lang="en-US" altLang="en-US" sz="2000" b="1" i="1" dirty="0" err="1"/>
              <a:t>haqida</a:t>
            </a:r>
            <a:r>
              <a:rPr lang="en-US" altLang="en-US" sz="2000" b="1" i="1" dirty="0"/>
              <a:t> </a:t>
            </a:r>
            <a:r>
              <a:rPr lang="en-US" altLang="en-US" sz="2000" b="1" i="1" dirty="0" err="1"/>
              <a:t>tushuncha</a:t>
            </a:r>
            <a:r>
              <a:rPr lang="en-US" altLang="en-US" sz="2000" b="1" i="1" dirty="0"/>
              <a:t>, </a:t>
            </a:r>
            <a:r>
              <a:rPr lang="en-US" altLang="en-US" sz="2000" b="1" i="1" dirty="0" err="1"/>
              <a:t>uning</a:t>
            </a:r>
            <a:r>
              <a:rPr lang="en-US" altLang="en-US" sz="2000" b="1" i="1" dirty="0"/>
              <a:t> </a:t>
            </a:r>
            <a:r>
              <a:rPr lang="en-US" altLang="en-US" sz="2000" b="1" i="1" dirty="0" err="1"/>
              <a:t>maqsadi</a:t>
            </a:r>
            <a:r>
              <a:rPr lang="en-US" altLang="en-US" sz="2000" b="1" i="1" dirty="0"/>
              <a:t> </a:t>
            </a:r>
            <a:r>
              <a:rPr lang="en-US" altLang="en-US" sz="2000" b="1" i="1" dirty="0" err="1"/>
              <a:t>va</a:t>
            </a:r>
            <a:r>
              <a:rPr lang="en-US" altLang="en-US" sz="2000" b="1" i="1" dirty="0"/>
              <a:t> </a:t>
            </a:r>
            <a:r>
              <a:rPr lang="en-US" altLang="en-US" sz="2000" b="1" i="1" dirty="0" err="1"/>
              <a:t>vazifalari</a:t>
            </a:r>
            <a:r>
              <a:rPr lang="en-US" altLang="en-US" sz="2000" b="1" i="1" dirty="0"/>
              <a:t>.</a:t>
            </a:r>
          </a:p>
          <a:p>
            <a:pPr lvl="0" eaLnBrk="1" latinLnBrk="1" hangingPunct="1">
              <a:lnSpc>
                <a:spcPct val="90000"/>
              </a:lnSpc>
            </a:pPr>
            <a:r>
              <a:rPr lang="en-US" altLang="en-US" sz="2000" b="1" i="1" dirty="0"/>
              <a:t>2. </a:t>
            </a:r>
            <a:r>
              <a:rPr lang="en-US" altLang="en-US" sz="2000" b="1" i="1" dirty="0" err="1"/>
              <a:t>Tarbiya</a:t>
            </a:r>
            <a:r>
              <a:rPr lang="en-US" altLang="en-US" sz="2000" b="1" i="1" dirty="0"/>
              <a:t> </a:t>
            </a:r>
            <a:r>
              <a:rPr lang="en-US" altLang="en-US" sz="2000" b="1" i="1" dirty="0" err="1"/>
              <a:t>mazmuni</a:t>
            </a:r>
            <a:endParaRPr lang="en-US" altLang="en-US" sz="2000" b="1" i="1" dirty="0"/>
          </a:p>
          <a:p>
            <a:pPr lvl="0" eaLnBrk="1" latinLnBrk="1" hangingPunct="1">
              <a:lnSpc>
                <a:spcPct val="90000"/>
              </a:lnSpc>
            </a:pPr>
            <a:r>
              <a:rPr lang="en-US" altLang="en-US" sz="2000" b="1" i="1" dirty="0"/>
              <a:t> 3. </a:t>
            </a:r>
            <a:r>
              <a:rPr lang="en-US" altLang="en-US" sz="2000" b="1" i="1" dirty="0" err="1"/>
              <a:t>Tarbiya</a:t>
            </a:r>
            <a:r>
              <a:rPr lang="en-US" altLang="en-US" sz="2000" b="1" i="1" dirty="0"/>
              <a:t> </a:t>
            </a:r>
            <a:r>
              <a:rPr lang="en-US" altLang="en-US" sz="2000" b="1" i="1" dirty="0" err="1"/>
              <a:t>jarayonining</a:t>
            </a:r>
            <a:r>
              <a:rPr lang="en-US" altLang="en-US" sz="2000" b="1" i="1" dirty="0"/>
              <a:t> </a:t>
            </a:r>
            <a:r>
              <a:rPr lang="en-US" altLang="en-US" sz="2000" b="1" i="1" dirty="0" err="1"/>
              <a:t>mohiyati</a:t>
            </a:r>
            <a:endParaRPr lang="en-US" altLang="en-US" sz="2000" b="1" i="1" dirty="0"/>
          </a:p>
          <a:p>
            <a:pPr lvl="0" eaLnBrk="1" latinLnBrk="1" hangingPunct="1">
              <a:lnSpc>
                <a:spcPct val="90000"/>
              </a:lnSpc>
            </a:pPr>
            <a:r>
              <a:rPr lang="en-US" altLang="en-US" sz="2000" b="1" i="1" dirty="0"/>
              <a:t> </a:t>
            </a:r>
          </a:p>
          <a:p>
            <a:pPr lvl="0" eaLnBrk="1" latinLnBrk="1" hangingPunct="1">
              <a:lnSpc>
                <a:spcPct val="90000"/>
              </a:lnSpc>
            </a:pPr>
            <a:r>
              <a:rPr lang="en-US" altLang="en-US" sz="2000" b="1" i="1" dirty="0" err="1"/>
              <a:t>Foydalanilgan</a:t>
            </a:r>
            <a:r>
              <a:rPr lang="en-US" altLang="en-US" sz="2000" b="1" i="1" dirty="0"/>
              <a:t> </a:t>
            </a:r>
            <a:r>
              <a:rPr lang="en-US" altLang="en-US" sz="2000" b="1" i="1" dirty="0" err="1"/>
              <a:t>adabiyotlar</a:t>
            </a:r>
            <a:r>
              <a:rPr lang="en-US" altLang="en-US" sz="2000" b="1" i="1" dirty="0"/>
              <a:t>:</a:t>
            </a:r>
          </a:p>
          <a:p>
            <a:pPr lvl="0" eaLnBrk="1" latinLnBrk="1" hangingPunct="1">
              <a:lnSpc>
                <a:spcPct val="90000"/>
              </a:lnSpc>
            </a:pPr>
            <a:endParaRPr lang="en-US" altLang="en-US" sz="2000" dirty="0"/>
          </a:p>
          <a:p>
            <a:pPr lvl="0" eaLnBrk="1" latinLnBrk="1" hangingPunct="1">
              <a:lnSpc>
                <a:spcPct val="90000"/>
              </a:lnSpc>
              <a:buNone/>
            </a:pPr>
            <a:endParaRPr lang="zh-CN" altLang="en-US"/>
          </a:p>
          <a:p>
            <a:pPr lvl="0" eaLnBrk="1" latinLnBrk="1" hangingPunct="1">
              <a:lnSpc>
                <a:spcPct val="90000"/>
              </a:lnSpc>
            </a:pPr>
            <a:r>
              <a:rPr lang="en-US" altLang="en-US" sz="2000" b="1" i="1" dirty="0"/>
              <a:t> </a:t>
            </a:r>
          </a:p>
          <a:p>
            <a:pPr lvl="0" eaLnBrk="1" latinLnBrk="1" hangingPunct="1">
              <a:lnSpc>
                <a:spcPct val="90000"/>
              </a:lnSpc>
            </a:pPr>
            <a:r>
              <a:rPr lang="en-US" altLang="en-US" sz="2000" b="1" i="1" dirty="0">
                <a:solidFill>
                  <a:schemeClr val="lt1"/>
                </a:solidFill>
              </a:rPr>
              <a:t> </a:t>
            </a:r>
          </a:p>
          <a:p>
            <a:pPr lvl="0" eaLnBrk="1" latinLnBrk="1" hangingPunct="1">
              <a:lnSpc>
                <a:spcPct val="90000"/>
              </a:lnSpc>
            </a:pPr>
            <a:r>
              <a:rPr lang="en-US" altLang="en-US" sz="2000" b="1" i="1" dirty="0">
                <a:solidFill>
                  <a:schemeClr val="lt1"/>
                </a:solidFill>
              </a:rPr>
              <a:t> </a:t>
            </a:r>
          </a:p>
          <a:p>
            <a:pPr lvl="0" eaLnBrk="1" latinLnBrk="1" hangingPunct="1">
              <a:lnSpc>
                <a:spcPct val="90000"/>
              </a:lnSpc>
            </a:pPr>
            <a:endParaRPr lang="en-US" altLang="en-US" sz="2000" dirty="0">
              <a:solidFill>
                <a:schemeClr val="lt1"/>
              </a:solidFill>
            </a:endParaRPr>
          </a:p>
        </p:txBody>
      </p:sp>
      <p:pic>
        <p:nvPicPr>
          <p:cNvPr id="2097154" name="Рисунок 2097153" descr="F:\10061.jpg"/>
          <p:cNvPicPr>
            <a:picLocks/>
          </p:cNvPicPr>
          <p:nvPr/>
        </p:nvPicPr>
        <p:blipFill>
          <a:blip r:embed="rId2" cstate="print"/>
          <a:srcRect/>
          <a:stretch>
            <a:fillRect/>
          </a:stretch>
        </p:blipFill>
        <p:spPr>
          <a:xfrm>
            <a:off x="4284662" y="3429000"/>
            <a:ext cx="4600575" cy="3313112"/>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048590">
                                            <p:txEl>
                                              <p:pRg st="0" end="0"/>
                                            </p:txEl>
                                          </p:spTgt>
                                        </p:tgtEl>
                                        <p:attrNameLst>
                                          <p:attrName>style.visibility</p:attrName>
                                        </p:attrNameLst>
                                      </p:cBhvr>
                                      <p:to>
                                        <p:strVal val="visible"/>
                                      </p:to>
                                    </p:set>
                                    <p:animEffect transition="in" filter="barn(inVertical)">
                                      <p:cBhvr>
                                        <p:cTn id="7" dur="500"/>
                                        <p:tgtEl>
                                          <p:spTgt spid="1048590">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1048590">
                                            <p:txEl>
                                              <p:pRg st="1" end="1"/>
                                            </p:txEl>
                                          </p:spTgt>
                                        </p:tgtEl>
                                        <p:attrNameLst>
                                          <p:attrName>style.visibility</p:attrName>
                                        </p:attrNameLst>
                                      </p:cBhvr>
                                      <p:to>
                                        <p:strVal val="visible"/>
                                      </p:to>
                                    </p:set>
                                    <p:animEffect transition="in" filter="barn(inVertical)">
                                      <p:cBhvr>
                                        <p:cTn id="10" dur="500"/>
                                        <p:tgtEl>
                                          <p:spTgt spid="1048590">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1048590">
                                            <p:txEl>
                                              <p:pRg st="2" end="2"/>
                                            </p:txEl>
                                          </p:spTgt>
                                        </p:tgtEl>
                                        <p:attrNameLst>
                                          <p:attrName>style.visibility</p:attrName>
                                        </p:attrNameLst>
                                      </p:cBhvr>
                                      <p:to>
                                        <p:strVal val="visible"/>
                                      </p:to>
                                    </p:set>
                                    <p:animEffect transition="in" filter="barn(inVertical)">
                                      <p:cBhvr>
                                        <p:cTn id="13" dur="500"/>
                                        <p:tgtEl>
                                          <p:spTgt spid="1048590">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1048590">
                                            <p:txEl>
                                              <p:pRg st="3" end="3"/>
                                            </p:txEl>
                                          </p:spTgt>
                                        </p:tgtEl>
                                        <p:attrNameLst>
                                          <p:attrName>style.visibility</p:attrName>
                                        </p:attrNameLst>
                                      </p:cBhvr>
                                      <p:to>
                                        <p:strVal val="visible"/>
                                      </p:to>
                                    </p:set>
                                    <p:animEffect transition="in" filter="barn(inVertical)">
                                      <p:cBhvr>
                                        <p:cTn id="16" dur="500"/>
                                        <p:tgtEl>
                                          <p:spTgt spid="1048590">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1048590">
                                            <p:txEl>
                                              <p:pRg st="4" end="4"/>
                                            </p:txEl>
                                          </p:spTgt>
                                        </p:tgtEl>
                                        <p:attrNameLst>
                                          <p:attrName>style.visibility</p:attrName>
                                        </p:attrNameLst>
                                      </p:cBhvr>
                                      <p:to>
                                        <p:strVal val="visible"/>
                                      </p:to>
                                    </p:set>
                                    <p:animEffect transition="in" filter="barn(inVertical)">
                                      <p:cBhvr>
                                        <p:cTn id="19" dur="500"/>
                                        <p:tgtEl>
                                          <p:spTgt spid="1048590">
                                            <p:txEl>
                                              <p:pRg st="4" end="4"/>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1048590">
                                            <p:txEl>
                                              <p:pRg st="5" end="5"/>
                                            </p:txEl>
                                          </p:spTgt>
                                        </p:tgtEl>
                                        <p:attrNameLst>
                                          <p:attrName>style.visibility</p:attrName>
                                        </p:attrNameLst>
                                      </p:cBhvr>
                                      <p:to>
                                        <p:strVal val="visible"/>
                                      </p:to>
                                    </p:set>
                                    <p:animEffect transition="in" filter="barn(inVertical)">
                                      <p:cBhvr>
                                        <p:cTn id="22" dur="500"/>
                                        <p:tgtEl>
                                          <p:spTgt spid="1048590">
                                            <p:txEl>
                                              <p:pRg st="5" end="5"/>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1048590">
                                            <p:txEl>
                                              <p:pRg st="6" end="6"/>
                                            </p:txEl>
                                          </p:spTgt>
                                        </p:tgtEl>
                                        <p:attrNameLst>
                                          <p:attrName>style.visibility</p:attrName>
                                        </p:attrNameLst>
                                      </p:cBhvr>
                                      <p:to>
                                        <p:strVal val="visible"/>
                                      </p:to>
                                    </p:set>
                                    <p:animEffect transition="in" filter="barn(inVertical)">
                                      <p:cBhvr>
                                        <p:cTn id="25" dur="500"/>
                                        <p:tgtEl>
                                          <p:spTgt spid="1048590">
                                            <p:txEl>
                                              <p:pRg st="6" end="6"/>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1048590">
                                            <p:txEl>
                                              <p:pRg st="7" end="7"/>
                                            </p:txEl>
                                          </p:spTgt>
                                        </p:tgtEl>
                                        <p:attrNameLst>
                                          <p:attrName>style.visibility</p:attrName>
                                        </p:attrNameLst>
                                      </p:cBhvr>
                                      <p:to>
                                        <p:strVal val="visible"/>
                                      </p:to>
                                    </p:set>
                                    <p:animEffect transition="in" filter="barn(inVertical)">
                                      <p:cBhvr>
                                        <p:cTn id="28" dur="500"/>
                                        <p:tgtEl>
                                          <p:spTgt spid="1048590">
                                            <p:txEl>
                                              <p:pRg st="7" end="7"/>
                                            </p:txEl>
                                          </p:spTgt>
                                        </p:tgtEl>
                                      </p:cBhvr>
                                    </p:animEffect>
                                  </p:childTnLst>
                                </p:cTn>
                              </p:par>
                              <p:par>
                                <p:cTn id="29" presetID="16" presetClass="entr" presetSubtype="21" fill="hold" nodeType="withEffect">
                                  <p:stCondLst>
                                    <p:cond delay="0"/>
                                  </p:stCondLst>
                                  <p:childTnLst>
                                    <p:set>
                                      <p:cBhvr>
                                        <p:cTn id="30" dur="1" fill="hold">
                                          <p:stCondLst>
                                            <p:cond delay="0"/>
                                          </p:stCondLst>
                                        </p:cTn>
                                        <p:tgtEl>
                                          <p:spTgt spid="1048590">
                                            <p:txEl>
                                              <p:pRg st="8" end="8"/>
                                            </p:txEl>
                                          </p:spTgt>
                                        </p:tgtEl>
                                        <p:attrNameLst>
                                          <p:attrName>style.visibility</p:attrName>
                                        </p:attrNameLst>
                                      </p:cBhvr>
                                      <p:to>
                                        <p:strVal val="visible"/>
                                      </p:to>
                                    </p:set>
                                    <p:animEffect transition="in" filter="barn(inVertical)">
                                      <p:cBhvr>
                                        <p:cTn id="31" dur="500"/>
                                        <p:tgtEl>
                                          <p:spTgt spid="1048590">
                                            <p:txEl>
                                              <p:pRg st="8" end="8"/>
                                            </p:txEl>
                                          </p:spTgt>
                                        </p:tgtEl>
                                      </p:cBhvr>
                                    </p:animEffect>
                                  </p:childTnLst>
                                </p:cTn>
                              </p:par>
                              <p:par>
                                <p:cTn id="32" presetID="16" presetClass="entr" presetSubtype="21" fill="hold" nodeType="withEffect">
                                  <p:stCondLst>
                                    <p:cond delay="0"/>
                                  </p:stCondLst>
                                  <p:childTnLst>
                                    <p:set>
                                      <p:cBhvr>
                                        <p:cTn id="33" dur="1" fill="hold">
                                          <p:stCondLst>
                                            <p:cond delay="0"/>
                                          </p:stCondLst>
                                        </p:cTn>
                                        <p:tgtEl>
                                          <p:spTgt spid="1048590">
                                            <p:txEl>
                                              <p:pRg st="9" end="9"/>
                                            </p:txEl>
                                          </p:spTgt>
                                        </p:tgtEl>
                                        <p:attrNameLst>
                                          <p:attrName>style.visibility</p:attrName>
                                        </p:attrNameLst>
                                      </p:cBhvr>
                                      <p:to>
                                        <p:strVal val="visible"/>
                                      </p:to>
                                    </p:set>
                                    <p:animEffect transition="in" filter="barn(inVertical)">
                                      <p:cBhvr>
                                        <p:cTn id="34" dur="500"/>
                                        <p:tgtEl>
                                          <p:spTgt spid="1048590">
                                            <p:txEl>
                                              <p:pRg st="9" end="9"/>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6" presetClass="entr" presetSubtype="0" fill="hold" nodeType="clickEffect">
                                  <p:stCondLst>
                                    <p:cond delay="0"/>
                                  </p:stCondLst>
                                  <p:childTnLst>
                                    <p:set>
                                      <p:cBhvr>
                                        <p:cTn id="38" dur="1" fill="hold">
                                          <p:stCondLst>
                                            <p:cond delay="0"/>
                                          </p:stCondLst>
                                        </p:cTn>
                                        <p:tgtEl>
                                          <p:spTgt spid="2097154"/>
                                        </p:tgtEl>
                                        <p:attrNameLst>
                                          <p:attrName>style.visibility</p:attrName>
                                        </p:attrNameLst>
                                      </p:cBhvr>
                                      <p:to>
                                        <p:strVal val="visible"/>
                                      </p:to>
                                    </p:set>
                                    <p:animEffect transition="in" filter="wipe(down)">
                                      <p:cBhvr>
                                        <p:cTn id="39" dur="580">
                                          <p:stCondLst>
                                            <p:cond delay="0"/>
                                          </p:stCondLst>
                                        </p:cTn>
                                        <p:tgtEl>
                                          <p:spTgt spid="2097154"/>
                                        </p:tgtEl>
                                      </p:cBhvr>
                                    </p:animEffect>
                                    <p:anim calcmode="lin" valueType="num">
                                      <p:cBhvr>
                                        <p:cTn id="40" dur="1822" tmFilter="0,0; 0.14,0.36; 0.43,0.73; 0.71,0.91; 1.0,1.0">
                                          <p:stCondLst>
                                            <p:cond delay="0"/>
                                          </p:stCondLst>
                                        </p:cTn>
                                        <p:tgtEl>
                                          <p:spTgt spid="209715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09715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09715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09715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097154"/>
                                        </p:tgtEl>
                                        <p:attrNameLst>
                                          <p:attrName>ppt_y</p:attrName>
                                        </p:attrNameLst>
                                      </p:cBhvr>
                                      <p:tavLst>
                                        <p:tav tm="0" fmla="#ppt_y-sin(pi*$)/81">
                                          <p:val>
                                            <p:fltVal val="0"/>
                                          </p:val>
                                        </p:tav>
                                        <p:tav tm="100000">
                                          <p:val>
                                            <p:fltVal val="1"/>
                                          </p:val>
                                        </p:tav>
                                      </p:tavLst>
                                    </p:anim>
                                    <p:animScale>
                                      <p:cBhvr>
                                        <p:cTn id="45" dur="26">
                                          <p:stCondLst>
                                            <p:cond delay="650"/>
                                          </p:stCondLst>
                                        </p:cTn>
                                        <p:tgtEl>
                                          <p:spTgt spid="2097154"/>
                                        </p:tgtEl>
                                      </p:cBhvr>
                                      <p:to x="100000" y="60000"/>
                                    </p:animScale>
                                    <p:animScale>
                                      <p:cBhvr>
                                        <p:cTn id="46" dur="166" decel="50000">
                                          <p:stCondLst>
                                            <p:cond delay="676"/>
                                          </p:stCondLst>
                                        </p:cTn>
                                        <p:tgtEl>
                                          <p:spTgt spid="2097154"/>
                                        </p:tgtEl>
                                      </p:cBhvr>
                                      <p:to x="100000" y="100000"/>
                                    </p:animScale>
                                    <p:animScale>
                                      <p:cBhvr>
                                        <p:cTn id="47" dur="26">
                                          <p:stCondLst>
                                            <p:cond delay="1312"/>
                                          </p:stCondLst>
                                        </p:cTn>
                                        <p:tgtEl>
                                          <p:spTgt spid="2097154"/>
                                        </p:tgtEl>
                                      </p:cBhvr>
                                      <p:to x="100000" y="80000"/>
                                    </p:animScale>
                                    <p:animScale>
                                      <p:cBhvr>
                                        <p:cTn id="48" dur="166" decel="50000">
                                          <p:stCondLst>
                                            <p:cond delay="1338"/>
                                          </p:stCondLst>
                                        </p:cTn>
                                        <p:tgtEl>
                                          <p:spTgt spid="2097154"/>
                                        </p:tgtEl>
                                      </p:cBhvr>
                                      <p:to x="100000" y="100000"/>
                                    </p:animScale>
                                    <p:animScale>
                                      <p:cBhvr>
                                        <p:cTn id="49" dur="26">
                                          <p:stCondLst>
                                            <p:cond delay="1642"/>
                                          </p:stCondLst>
                                        </p:cTn>
                                        <p:tgtEl>
                                          <p:spTgt spid="2097154"/>
                                        </p:tgtEl>
                                      </p:cBhvr>
                                      <p:to x="100000" y="90000"/>
                                    </p:animScale>
                                    <p:animScale>
                                      <p:cBhvr>
                                        <p:cTn id="50" dur="166" decel="50000">
                                          <p:stCondLst>
                                            <p:cond delay="1668"/>
                                          </p:stCondLst>
                                        </p:cTn>
                                        <p:tgtEl>
                                          <p:spTgt spid="2097154"/>
                                        </p:tgtEl>
                                      </p:cBhvr>
                                      <p:to x="100000" y="100000"/>
                                    </p:animScale>
                                    <p:animScale>
                                      <p:cBhvr>
                                        <p:cTn id="51" dur="26">
                                          <p:stCondLst>
                                            <p:cond delay="1808"/>
                                          </p:stCondLst>
                                        </p:cTn>
                                        <p:tgtEl>
                                          <p:spTgt spid="2097154"/>
                                        </p:tgtEl>
                                      </p:cBhvr>
                                      <p:to x="100000" y="95000"/>
                                    </p:animScale>
                                    <p:animScale>
                                      <p:cBhvr>
                                        <p:cTn id="52" dur="166" decel="50000">
                                          <p:stCondLst>
                                            <p:cond delay="1834"/>
                                          </p:stCondLst>
                                        </p:cTn>
                                        <p:tgtEl>
                                          <p:spTgt spid="209715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7" name="Содержимое 1048596"/>
          <p:cNvSpPr>
            <a:spLocks noGrp="1"/>
          </p:cNvSpPr>
          <p:nvPr>
            <p:ph sz="half" idx="1"/>
          </p:nvPr>
        </p:nvSpPr>
        <p:spPr>
          <a:xfrm>
            <a:off x="250825" y="1357312"/>
            <a:ext cx="4606925" cy="5167312"/>
          </a:xfrm>
          <a:prstGeom prst="rect">
            <a:avLst/>
          </a:prstGeom>
          <a:noFill/>
          <a:ln>
            <a:noFill/>
          </a:ln>
        </p:spPr>
        <p:txBody>
          <a:bodyPr lIns="91440" tIns="45720" rIns="91440" bIns="45720" anchor="t"/>
          <a:lstStyle>
            <a:lvl1pPr marL="273050">
              <a:lnSpc>
                <a:spcPct val="100000"/>
              </a:lnSpc>
              <a:spcBef>
                <a:spcPct val="20000"/>
              </a:spcBef>
              <a:spcAft>
                <a:spcPct val="0"/>
              </a:spcAft>
              <a:buClr>
                <a:srgbClr val="0BD0D9"/>
              </a:buClr>
              <a:buFont typeface="Wingdings 2" pitchFamily="18" charset="2"/>
              <a:buChar char=""/>
              <a:defRPr sz="2200">
                <a:solidFill>
                  <a:schemeClr val="dk1"/>
                </a:solidFill>
              </a:defRPr>
            </a:lvl1pPr>
            <a:lvl2pPr marL="639762">
              <a:lnSpc>
                <a:spcPct val="100000"/>
              </a:lnSpc>
              <a:spcBef>
                <a:spcPct val="20000"/>
              </a:spcBef>
              <a:spcAft>
                <a:spcPct val="0"/>
              </a:spcAft>
              <a:buClr>
                <a:schemeClr val="accent1"/>
              </a:buClr>
              <a:buFont typeface="Wingdings 2" pitchFamily="18" charset="2"/>
              <a:buChar char=""/>
              <a:defRPr sz="2000">
                <a:solidFill>
                  <a:schemeClr val="dk1"/>
                </a:solidFill>
              </a:defRPr>
            </a:lvl2pPr>
            <a:lvl3pPr marL="914400">
              <a:lnSpc>
                <a:spcPct val="100000"/>
              </a:lnSpc>
              <a:spcBef>
                <a:spcPct val="20000"/>
              </a:spcBef>
              <a:spcAft>
                <a:spcPct val="0"/>
              </a:spcAft>
              <a:buClr>
                <a:schemeClr val="accent2"/>
              </a:buClr>
              <a:buFont typeface="Wingdings 2" pitchFamily="18" charset="2"/>
              <a:buChar char=""/>
              <a:defRPr sz="1900">
                <a:solidFill>
                  <a:schemeClr val="dk1"/>
                </a:solidFill>
              </a:defRPr>
            </a:lvl3pPr>
            <a:lvl4pPr marL="1187450">
              <a:lnSpc>
                <a:spcPct val="100000"/>
              </a:lnSpc>
              <a:spcBef>
                <a:spcPct val="20000"/>
              </a:spcBef>
              <a:spcAft>
                <a:spcPct val="0"/>
              </a:spcAft>
              <a:buClr>
                <a:srgbClr val="0BD0D9"/>
              </a:buClr>
              <a:buFont typeface="Wingdings 2" pitchFamily="18" charset="2"/>
              <a:buChar char=""/>
              <a:defRPr sz="1800">
                <a:solidFill>
                  <a:schemeClr val="dk1"/>
                </a:solidFill>
              </a:defRPr>
            </a:lvl4pPr>
            <a:lvl5pPr marL="1462087">
              <a:lnSpc>
                <a:spcPct val="100000"/>
              </a:lnSpc>
              <a:spcBef>
                <a:spcPct val="20000"/>
              </a:spcBef>
              <a:spcAft>
                <a:spcPct val="0"/>
              </a:spcAft>
              <a:buClr>
                <a:srgbClr val="10CF9B"/>
              </a:buClr>
              <a:buFont typeface="Wingdings 2" pitchFamily="18" charset="2"/>
              <a:buChar char=""/>
              <a:defRPr sz="1800">
                <a:solidFill>
                  <a:schemeClr val="dk1"/>
                </a:solidFill>
              </a:defRPr>
            </a:lvl5pPr>
          </a:lstStyle>
          <a:p>
            <a:pPr lvl="0" algn="just" eaLnBrk="1" latinLnBrk="1" hangingPunct="1"/>
            <a:r>
              <a:rPr lang="en-US" altLang="en-US" sz="1400" b="1"/>
              <a:t>Tarbiya  sotsiologiyasi</a:t>
            </a:r>
          </a:p>
          <a:p>
            <a:pPr lvl="0" algn="just" eaLnBrk="1" latinLnBrk="1" hangingPunct="1"/>
            <a:r>
              <a:rPr lang="en-US" altLang="en-US" sz="1400" b="1"/>
              <a:t>“Tarbiya sotsiologiyasi” so‘zini eshitganda ba’zida :</a:t>
            </a:r>
          </a:p>
          <a:p>
            <a:pPr lvl="0" algn="just" eaLnBrk="1" latinLnBrk="1" hangingPunct="1"/>
            <a:r>
              <a:rPr lang="en-US" altLang="en-US" sz="1400" b="1"/>
              <a:t>Agar tarbiya bilan pedagogika fani va shuningdek, tarbiyaning ba’zi bir muammolari bilan psixologiya, etika va estetika shug‘ullansa, bu haqda biron-bir yangilikni sotsiologiya fani ayta oladi-mi? – degan savol tug‘ilishi mumkin. Pedagogika va sotsiologiya fanlarini o‘rganar ekanmiz, quyidagi javlbni topamiz.</a:t>
            </a:r>
          </a:p>
          <a:p>
            <a:pPr lvl="0" algn="just" eaLnBrk="1" latinLnBrk="1" hangingPunct="1"/>
            <a:r>
              <a:rPr lang="en-US" altLang="en-US" sz="1400" b="1"/>
              <a:t>“Tarbiya”, “tarbiyalash” tushunchalarini tahlil etib ko‘radigan bo‘lsak. Pedagogik adabiyotlarda bu so‘z odatda – ongli ravishda shaxsga (individual) uni biron-bir ijtimoiy rolni bajarishga tayyorlash uchun ijtimoiy ta’sir etish, buning uchun o‘sha shaxsda zarur bo‘ladigan sifatlarni paydo qilish “yaratish” tarzida ifodalanadi. Bunda tarbiya ishi bilan maxsus tuzilgan ijtimoiy muassasalar shug‘ullanishi nazarda tutiladi. Shunga ko‘ra “tarbiya” va “ta’lim berish” tushunchalari yozilganda turlicha yozilsalarda, ammo ma’nosiga ko‘ra bir-biriga juda yaqin turadilar.</a:t>
            </a:r>
          </a:p>
          <a:p>
            <a:pPr lvl="0" algn="just" eaLnBrk="1" latinLnBrk="1" hangingPunct="1"/>
            <a:endParaRPr lang="en-US" altLang="en-US" sz="1400"/>
          </a:p>
        </p:txBody>
      </p:sp>
      <p:sp>
        <p:nvSpPr>
          <p:cNvPr id="1048598" name="Содержимое 1048597"/>
          <p:cNvSpPr>
            <a:spLocks noGrp="1"/>
          </p:cNvSpPr>
          <p:nvPr>
            <p:ph sz="half" idx="2"/>
          </p:nvPr>
        </p:nvSpPr>
        <p:spPr>
          <a:xfrm>
            <a:off x="4643437" y="1628775"/>
            <a:ext cx="4060825" cy="4752975"/>
          </a:xfrm>
          <a:prstGeom prst="rect">
            <a:avLst/>
          </a:prstGeom>
          <a:noFill/>
          <a:ln>
            <a:noFill/>
          </a:ln>
        </p:spPr>
        <p:txBody>
          <a:bodyPr lIns="91440" tIns="45720" rIns="91440" bIns="45720" anchor="t"/>
          <a:lstStyle>
            <a:lvl1pPr marL="273050">
              <a:lnSpc>
                <a:spcPct val="100000"/>
              </a:lnSpc>
              <a:spcBef>
                <a:spcPct val="20000"/>
              </a:spcBef>
              <a:spcAft>
                <a:spcPct val="0"/>
              </a:spcAft>
              <a:buClr>
                <a:srgbClr val="0BD0D9"/>
              </a:buClr>
              <a:buFont typeface="Wingdings 2" pitchFamily="18" charset="2"/>
              <a:buChar char=""/>
              <a:defRPr sz="2200">
                <a:solidFill>
                  <a:schemeClr val="dk1"/>
                </a:solidFill>
              </a:defRPr>
            </a:lvl1pPr>
            <a:lvl2pPr marL="639762">
              <a:lnSpc>
                <a:spcPct val="100000"/>
              </a:lnSpc>
              <a:spcBef>
                <a:spcPct val="20000"/>
              </a:spcBef>
              <a:spcAft>
                <a:spcPct val="0"/>
              </a:spcAft>
              <a:buClr>
                <a:schemeClr val="accent1"/>
              </a:buClr>
              <a:buFont typeface="Wingdings 2" pitchFamily="18" charset="2"/>
              <a:buChar char=""/>
              <a:defRPr sz="2000">
                <a:solidFill>
                  <a:schemeClr val="dk1"/>
                </a:solidFill>
              </a:defRPr>
            </a:lvl2pPr>
            <a:lvl3pPr marL="914400">
              <a:lnSpc>
                <a:spcPct val="100000"/>
              </a:lnSpc>
              <a:spcBef>
                <a:spcPct val="20000"/>
              </a:spcBef>
              <a:spcAft>
                <a:spcPct val="0"/>
              </a:spcAft>
              <a:buClr>
                <a:schemeClr val="accent2"/>
              </a:buClr>
              <a:buFont typeface="Wingdings 2" pitchFamily="18" charset="2"/>
              <a:buChar char=""/>
              <a:defRPr sz="1900">
                <a:solidFill>
                  <a:schemeClr val="dk1"/>
                </a:solidFill>
              </a:defRPr>
            </a:lvl3pPr>
            <a:lvl4pPr marL="1187450">
              <a:lnSpc>
                <a:spcPct val="100000"/>
              </a:lnSpc>
              <a:spcBef>
                <a:spcPct val="20000"/>
              </a:spcBef>
              <a:spcAft>
                <a:spcPct val="0"/>
              </a:spcAft>
              <a:buClr>
                <a:srgbClr val="0BD0D9"/>
              </a:buClr>
              <a:buFont typeface="Wingdings 2" pitchFamily="18" charset="2"/>
              <a:buChar char=""/>
              <a:defRPr sz="1800">
                <a:solidFill>
                  <a:schemeClr val="dk1"/>
                </a:solidFill>
              </a:defRPr>
            </a:lvl4pPr>
            <a:lvl5pPr marL="1462087">
              <a:lnSpc>
                <a:spcPct val="100000"/>
              </a:lnSpc>
              <a:spcBef>
                <a:spcPct val="20000"/>
              </a:spcBef>
              <a:spcAft>
                <a:spcPct val="0"/>
              </a:spcAft>
              <a:buClr>
                <a:srgbClr val="10CF9B"/>
              </a:buClr>
              <a:buFont typeface="Wingdings 2" pitchFamily="18" charset="2"/>
              <a:buChar char=""/>
              <a:defRPr sz="1800">
                <a:solidFill>
                  <a:schemeClr val="dk1"/>
                </a:solidFill>
              </a:defRPr>
            </a:lvl5pPr>
          </a:lstStyle>
          <a:p>
            <a:pPr lvl="0" algn="just" eaLnBrk="1" latinLnBrk="1" hangingPunct="1">
              <a:lnSpc>
                <a:spcPct val="80000"/>
              </a:lnSpc>
            </a:pPr>
            <a:r>
              <a:rPr lang="en-US" altLang="en-US" sz="1600"/>
              <a:t>Tarbiya, ta’lim berish ishlari aniq bir maqsadga qaratilgan faoliyat bo‘lgani uchun u kishidagi qanday qobiliyatlarni, sifatlarni konkret ravishda rivojlantirishga qaratilganligiga qarab (intellektual, emotsional, siyosiy, ahloqiy, estetik va x.k.) u differensiyalanadi, ya’ni tabaqalanadi. Tarbiyaviy faoliyatning mana shu aspektlari, ularning mazmuni, o‘ziga xos maqsadlari, uslublari tegishli fanlar tomonidan tadqiq qilinadi. Natijada tarbiya jarayonini o‘rganish yanada ko‘proq kompleks xarakter kasb etib, integrasiyalash, ularni umumlashtirish uchun katta zaruriyat paydo bo‘ladi. O‘z navbatida, yig‘ilgan bilimlarni umumlashtirish dastlab sotsiologik jihatdan tahlil qilinadi va faqat shundan keyingina falsafiy darajada amalga oshiriladi.</a:t>
            </a:r>
          </a:p>
          <a:p>
            <a:pPr lvl="0" algn="just" eaLnBrk="1" latinLnBrk="1" hangingPunct="1">
              <a:lnSpc>
                <a:spcPct val="80000"/>
              </a:lnSpc>
            </a:pPr>
            <a:r>
              <a:rPr lang="en-US" altLang="en-US" sz="1600">
                <a:solidFill>
                  <a:schemeClr val="lt1"/>
                </a:solidFill>
              </a:rPr>
              <a:t> </a:t>
            </a:r>
          </a:p>
          <a:p>
            <a:pPr lvl="0" algn="just" eaLnBrk="1" latinLnBrk="1" hangingPunct="1">
              <a:lnSpc>
                <a:spcPct val="80000"/>
              </a:lnSpc>
            </a:pPr>
            <a:endParaRPr lang="en-US" altLang="en-US" sz="1600">
              <a:solidFill>
                <a:schemeClr val="lt1"/>
              </a:solidFill>
            </a:endParaRPr>
          </a:p>
        </p:txBody>
      </p:sp>
      <p:sp>
        <p:nvSpPr>
          <p:cNvPr id="1048599" name="Прямоугольник 1048598"/>
          <p:cNvSpPr/>
          <p:nvPr/>
        </p:nvSpPr>
        <p:spPr>
          <a:xfrm>
            <a:off x="611187" y="188912"/>
            <a:ext cx="8064500" cy="1665986"/>
          </a:xfrm>
          <a:prstGeom prst="rect">
            <a:avLst/>
          </a:prstGeom>
          <a:noFill/>
          <a:ln>
            <a:noFill/>
          </a:ln>
        </p:spPr>
        <p:txBody>
          <a:bodyPr lIns="91440" tIns="45720" rIns="91440" bIns="45720">
            <a:spAutoFit/>
          </a:bodyPr>
          <a:lstStyle>
            <a:lvl1pPr marL="0" indent="0" algn="l" rtl="0" fontAlgn="base" latinLnBrk="1">
              <a:lnSpc>
                <a:spcPct val="100000"/>
              </a:lnSpc>
              <a:spcBef>
                <a:spcPct val="0"/>
              </a:spcBef>
              <a:spcAft>
                <a:spcPct val="0"/>
              </a:spcAft>
              <a:buFontTx/>
              <a:buNone/>
              <a:defRPr sz="1800" b="0" i="0" baseline="0">
                <a:solidFill>
                  <a:schemeClr val="dk1"/>
                </a:solidFill>
                <a:latin typeface="Constantia" pitchFamily="18" charset="0"/>
                <a:ea typeface="Arial" charset="0"/>
                <a:sym typeface="Constantia" pitchFamily="18" charset="0"/>
              </a:defRPr>
            </a:lvl1pPr>
            <a:lvl2pPr marL="457200" indent="0" algn="l" rtl="0" fontAlgn="base" latinLnBrk="1">
              <a:lnSpc>
                <a:spcPct val="100000"/>
              </a:lnSpc>
              <a:spcBef>
                <a:spcPct val="0"/>
              </a:spcBef>
              <a:spcAft>
                <a:spcPct val="0"/>
              </a:spcAft>
              <a:buFontTx/>
              <a:buNone/>
              <a:defRPr sz="1800" b="0" i="0" baseline="0">
                <a:solidFill>
                  <a:schemeClr val="dk1"/>
                </a:solidFill>
                <a:latin typeface="Constantia" pitchFamily="18" charset="0"/>
                <a:ea typeface="Arial" charset="0"/>
                <a:sym typeface="Constantia" pitchFamily="18" charset="0"/>
              </a:defRPr>
            </a:lvl2pPr>
            <a:lvl3pPr marL="914400" indent="0" algn="l" rtl="0" fontAlgn="base" latinLnBrk="1">
              <a:lnSpc>
                <a:spcPct val="100000"/>
              </a:lnSpc>
              <a:spcBef>
                <a:spcPct val="0"/>
              </a:spcBef>
              <a:spcAft>
                <a:spcPct val="0"/>
              </a:spcAft>
              <a:buFontTx/>
              <a:buNone/>
              <a:defRPr sz="1800" b="0" i="0" baseline="0">
                <a:solidFill>
                  <a:schemeClr val="dk1"/>
                </a:solidFill>
                <a:latin typeface="Constantia" pitchFamily="18" charset="0"/>
                <a:ea typeface="Arial" charset="0"/>
                <a:sym typeface="Constantia" pitchFamily="18" charset="0"/>
              </a:defRPr>
            </a:lvl3pPr>
            <a:lvl4pPr marL="1371600" indent="0" algn="l" rtl="0" fontAlgn="base" latinLnBrk="1">
              <a:lnSpc>
                <a:spcPct val="100000"/>
              </a:lnSpc>
              <a:spcBef>
                <a:spcPct val="0"/>
              </a:spcBef>
              <a:spcAft>
                <a:spcPct val="0"/>
              </a:spcAft>
              <a:buFontTx/>
              <a:buNone/>
              <a:defRPr sz="1800" b="0" i="0" baseline="0">
                <a:solidFill>
                  <a:schemeClr val="dk1"/>
                </a:solidFill>
                <a:latin typeface="Constantia" pitchFamily="18" charset="0"/>
                <a:ea typeface="Arial" charset="0"/>
                <a:sym typeface="Constantia" pitchFamily="18" charset="0"/>
              </a:defRPr>
            </a:lvl4pPr>
            <a:lvl5pPr marL="1828800" indent="0" algn="l" rtl="0" fontAlgn="base" latinLnBrk="1">
              <a:lnSpc>
                <a:spcPct val="100000"/>
              </a:lnSpc>
              <a:spcBef>
                <a:spcPct val="0"/>
              </a:spcBef>
              <a:spcAft>
                <a:spcPct val="0"/>
              </a:spcAft>
              <a:buFontTx/>
              <a:buNone/>
              <a:defRPr sz="1800" b="0" i="0" baseline="0">
                <a:solidFill>
                  <a:schemeClr val="dk1"/>
                </a:solidFill>
                <a:latin typeface="Constantia" pitchFamily="18" charset="0"/>
                <a:ea typeface="Arial" charset="0"/>
                <a:sym typeface="Constantia" pitchFamily="18" charset="0"/>
              </a:defRPr>
            </a:lvl5pPr>
          </a:lstStyle>
          <a:p>
            <a:pPr lvl="0" eaLnBrk="1" latinLnBrk="1" hangingPunct="1"/>
            <a:r>
              <a:rPr lang="en-US" altLang="en-US" sz="2000" b="1">
                <a:solidFill>
                  <a:srgbClr val="002060"/>
                </a:solidFill>
                <a:latin typeface="Calibri" pitchFamily="34" charset="0"/>
              </a:rPr>
              <a:t>Ta’limni tarbiyadan, tarbiyani esa ta’limdan ajratib bo‘lmaydi – bu sharqona qarash, sharqona hayot falsafasi</a:t>
            </a:r>
            <a:r>
              <a:rPr lang="en-US" altLang="en-US" sz="2000">
                <a:solidFill>
                  <a:srgbClr val="002060"/>
                </a:solidFill>
                <a:latin typeface="Calibri" pitchFamily="34" charset="0"/>
              </a:rPr>
              <a:t>.                     </a:t>
            </a:r>
          </a:p>
          <a:p>
            <a:pPr lvl="0" algn="r" eaLnBrk="1" latinLnBrk="1" hangingPunct="1"/>
            <a:r>
              <a:rPr lang="en-US" altLang="en-US" sz="2000" b="1">
                <a:solidFill>
                  <a:srgbClr val="002060"/>
                </a:solidFill>
                <a:latin typeface="Calibri" pitchFamily="34" charset="0"/>
              </a:rPr>
              <a:t>                                                                                                               I.A.Karimov</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048599">
                                            <p:txEl>
                                              <p:pRg st="0" end="0"/>
                                            </p:txEl>
                                          </p:spTgt>
                                        </p:tgtEl>
                                        <p:attrNameLst>
                                          <p:attrName>style.visibility</p:attrName>
                                        </p:attrNameLst>
                                      </p:cBhvr>
                                      <p:to>
                                        <p:strVal val="visible"/>
                                      </p:to>
                                    </p:set>
                                    <p:anim calcmode="lin" valueType="num">
                                      <p:cBhvr>
                                        <p:cTn id="7" dur="500" fill="hold"/>
                                        <p:tgtEl>
                                          <p:spTgt spid="104859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04859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048599">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1048599">
                                            <p:txEl>
                                              <p:pRg st="1" end="1"/>
                                            </p:txEl>
                                          </p:spTgt>
                                        </p:tgtEl>
                                        <p:attrNameLst>
                                          <p:attrName>style.visibility</p:attrName>
                                        </p:attrNameLst>
                                      </p:cBhvr>
                                      <p:to>
                                        <p:strVal val="visible"/>
                                      </p:to>
                                    </p:set>
                                    <p:anim calcmode="lin" valueType="num">
                                      <p:cBhvr>
                                        <p:cTn id="12" dur="500" fill="hold"/>
                                        <p:tgtEl>
                                          <p:spTgt spid="1048599">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1048599">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1048599">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1" presetClass="entr" presetSubtype="0" fill="hold" nodeType="clickEffect">
                                  <p:stCondLst>
                                    <p:cond delay="0"/>
                                  </p:stCondLst>
                                  <p:childTnLst>
                                    <p:set>
                                      <p:cBhvr>
                                        <p:cTn id="18" dur="1" fill="hold">
                                          <p:stCondLst>
                                            <p:cond delay="0"/>
                                          </p:stCondLst>
                                        </p:cTn>
                                        <p:tgtEl>
                                          <p:spTgt spid="1048597">
                                            <p:txEl>
                                              <p:pRg st="0" end="0"/>
                                            </p:txEl>
                                          </p:spTgt>
                                        </p:tgtEl>
                                        <p:attrNameLst>
                                          <p:attrName>style.visibility</p:attrName>
                                        </p:attrNameLst>
                                      </p:cBhvr>
                                      <p:to>
                                        <p:strVal val="visible"/>
                                      </p:to>
                                    </p:set>
                                    <p:anim calcmode="lin" valueType="num">
                                      <p:cBhvr>
                                        <p:cTn id="19" dur="1000" fill="hold"/>
                                        <p:tgtEl>
                                          <p:spTgt spid="1048597">
                                            <p:txEl>
                                              <p:pRg st="0" end="0"/>
                                            </p:txEl>
                                          </p:spTgt>
                                        </p:tgtEl>
                                        <p:attrNameLst>
                                          <p:attrName>ppt_w</p:attrName>
                                        </p:attrNameLst>
                                      </p:cBhvr>
                                      <p:tavLst>
                                        <p:tav tm="0">
                                          <p:val>
                                            <p:fltVal val="0"/>
                                          </p:val>
                                        </p:tav>
                                        <p:tav tm="100000">
                                          <p:val>
                                            <p:strVal val="#ppt_w"/>
                                          </p:val>
                                        </p:tav>
                                      </p:tavLst>
                                    </p:anim>
                                    <p:anim calcmode="lin" valueType="num">
                                      <p:cBhvr>
                                        <p:cTn id="20" dur="1000" fill="hold"/>
                                        <p:tgtEl>
                                          <p:spTgt spid="1048597">
                                            <p:txEl>
                                              <p:pRg st="0" end="0"/>
                                            </p:txEl>
                                          </p:spTgt>
                                        </p:tgtEl>
                                        <p:attrNameLst>
                                          <p:attrName>ppt_h</p:attrName>
                                        </p:attrNameLst>
                                      </p:cBhvr>
                                      <p:tavLst>
                                        <p:tav tm="0">
                                          <p:val>
                                            <p:fltVal val="0"/>
                                          </p:val>
                                        </p:tav>
                                        <p:tav tm="100000">
                                          <p:val>
                                            <p:strVal val="#ppt_h"/>
                                          </p:val>
                                        </p:tav>
                                      </p:tavLst>
                                    </p:anim>
                                    <p:anim calcmode="lin" valueType="num">
                                      <p:cBhvr>
                                        <p:cTn id="21" dur="1000" fill="hold"/>
                                        <p:tgtEl>
                                          <p:spTgt spid="1048597">
                                            <p:txEl>
                                              <p:pRg st="0" end="0"/>
                                            </p:txEl>
                                          </p:spTgt>
                                        </p:tgtEl>
                                        <p:attrNameLst>
                                          <p:attrName>style.rotation</p:attrName>
                                        </p:attrNameLst>
                                      </p:cBhvr>
                                      <p:tavLst>
                                        <p:tav tm="0">
                                          <p:val>
                                            <p:fltVal val="90"/>
                                          </p:val>
                                        </p:tav>
                                        <p:tav tm="100000">
                                          <p:val>
                                            <p:fltVal val="0"/>
                                          </p:val>
                                        </p:tav>
                                      </p:tavLst>
                                    </p:anim>
                                    <p:animEffect transition="in" filter="fade">
                                      <p:cBhvr>
                                        <p:cTn id="22" dur="1000"/>
                                        <p:tgtEl>
                                          <p:spTgt spid="1048597">
                                            <p:txEl>
                                              <p:pRg st="0" end="0"/>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1048597">
                                            <p:txEl>
                                              <p:pRg st="1" end="1"/>
                                            </p:txEl>
                                          </p:spTgt>
                                        </p:tgtEl>
                                        <p:attrNameLst>
                                          <p:attrName>style.visibility</p:attrName>
                                        </p:attrNameLst>
                                      </p:cBhvr>
                                      <p:to>
                                        <p:strVal val="visible"/>
                                      </p:to>
                                    </p:set>
                                    <p:anim calcmode="lin" valueType="num">
                                      <p:cBhvr>
                                        <p:cTn id="25" dur="1000" fill="hold"/>
                                        <p:tgtEl>
                                          <p:spTgt spid="1048597">
                                            <p:txEl>
                                              <p:pRg st="1" end="1"/>
                                            </p:txEl>
                                          </p:spTgt>
                                        </p:tgtEl>
                                        <p:attrNameLst>
                                          <p:attrName>ppt_w</p:attrName>
                                        </p:attrNameLst>
                                      </p:cBhvr>
                                      <p:tavLst>
                                        <p:tav tm="0">
                                          <p:val>
                                            <p:fltVal val="0"/>
                                          </p:val>
                                        </p:tav>
                                        <p:tav tm="100000">
                                          <p:val>
                                            <p:strVal val="#ppt_w"/>
                                          </p:val>
                                        </p:tav>
                                      </p:tavLst>
                                    </p:anim>
                                    <p:anim calcmode="lin" valueType="num">
                                      <p:cBhvr>
                                        <p:cTn id="26" dur="1000" fill="hold"/>
                                        <p:tgtEl>
                                          <p:spTgt spid="1048597">
                                            <p:txEl>
                                              <p:pRg st="1" end="1"/>
                                            </p:txEl>
                                          </p:spTgt>
                                        </p:tgtEl>
                                        <p:attrNameLst>
                                          <p:attrName>ppt_h</p:attrName>
                                        </p:attrNameLst>
                                      </p:cBhvr>
                                      <p:tavLst>
                                        <p:tav tm="0">
                                          <p:val>
                                            <p:fltVal val="0"/>
                                          </p:val>
                                        </p:tav>
                                        <p:tav tm="100000">
                                          <p:val>
                                            <p:strVal val="#ppt_h"/>
                                          </p:val>
                                        </p:tav>
                                      </p:tavLst>
                                    </p:anim>
                                    <p:anim calcmode="lin" valueType="num">
                                      <p:cBhvr>
                                        <p:cTn id="27" dur="1000" fill="hold"/>
                                        <p:tgtEl>
                                          <p:spTgt spid="1048597">
                                            <p:txEl>
                                              <p:pRg st="1" end="1"/>
                                            </p:txEl>
                                          </p:spTgt>
                                        </p:tgtEl>
                                        <p:attrNameLst>
                                          <p:attrName>style.rotation</p:attrName>
                                        </p:attrNameLst>
                                      </p:cBhvr>
                                      <p:tavLst>
                                        <p:tav tm="0">
                                          <p:val>
                                            <p:fltVal val="90"/>
                                          </p:val>
                                        </p:tav>
                                        <p:tav tm="100000">
                                          <p:val>
                                            <p:fltVal val="0"/>
                                          </p:val>
                                        </p:tav>
                                      </p:tavLst>
                                    </p:anim>
                                    <p:animEffect transition="in" filter="fade">
                                      <p:cBhvr>
                                        <p:cTn id="28" dur="1000"/>
                                        <p:tgtEl>
                                          <p:spTgt spid="1048597">
                                            <p:txEl>
                                              <p:pRg st="1" end="1"/>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1048597">
                                            <p:txEl>
                                              <p:pRg st="2" end="2"/>
                                            </p:txEl>
                                          </p:spTgt>
                                        </p:tgtEl>
                                        <p:attrNameLst>
                                          <p:attrName>style.visibility</p:attrName>
                                        </p:attrNameLst>
                                      </p:cBhvr>
                                      <p:to>
                                        <p:strVal val="visible"/>
                                      </p:to>
                                    </p:set>
                                    <p:anim calcmode="lin" valueType="num">
                                      <p:cBhvr>
                                        <p:cTn id="31" dur="1000" fill="hold"/>
                                        <p:tgtEl>
                                          <p:spTgt spid="1048597">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1048597">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1048597">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1048597">
                                            <p:txEl>
                                              <p:pRg st="2" end="2"/>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1048597">
                                            <p:txEl>
                                              <p:pRg st="3" end="3"/>
                                            </p:txEl>
                                          </p:spTgt>
                                        </p:tgtEl>
                                        <p:attrNameLst>
                                          <p:attrName>style.visibility</p:attrName>
                                        </p:attrNameLst>
                                      </p:cBhvr>
                                      <p:to>
                                        <p:strVal val="visible"/>
                                      </p:to>
                                    </p:set>
                                    <p:anim calcmode="lin" valueType="num">
                                      <p:cBhvr>
                                        <p:cTn id="37" dur="1000" fill="hold"/>
                                        <p:tgtEl>
                                          <p:spTgt spid="1048597">
                                            <p:txEl>
                                              <p:pRg st="3" end="3"/>
                                            </p:txEl>
                                          </p:spTgt>
                                        </p:tgtEl>
                                        <p:attrNameLst>
                                          <p:attrName>ppt_w</p:attrName>
                                        </p:attrNameLst>
                                      </p:cBhvr>
                                      <p:tavLst>
                                        <p:tav tm="0">
                                          <p:val>
                                            <p:fltVal val="0"/>
                                          </p:val>
                                        </p:tav>
                                        <p:tav tm="100000">
                                          <p:val>
                                            <p:strVal val="#ppt_w"/>
                                          </p:val>
                                        </p:tav>
                                      </p:tavLst>
                                    </p:anim>
                                    <p:anim calcmode="lin" valueType="num">
                                      <p:cBhvr>
                                        <p:cTn id="38" dur="1000" fill="hold"/>
                                        <p:tgtEl>
                                          <p:spTgt spid="1048597">
                                            <p:txEl>
                                              <p:pRg st="3" end="3"/>
                                            </p:txEl>
                                          </p:spTgt>
                                        </p:tgtEl>
                                        <p:attrNameLst>
                                          <p:attrName>ppt_h</p:attrName>
                                        </p:attrNameLst>
                                      </p:cBhvr>
                                      <p:tavLst>
                                        <p:tav tm="0">
                                          <p:val>
                                            <p:fltVal val="0"/>
                                          </p:val>
                                        </p:tav>
                                        <p:tav tm="100000">
                                          <p:val>
                                            <p:strVal val="#ppt_h"/>
                                          </p:val>
                                        </p:tav>
                                      </p:tavLst>
                                    </p:anim>
                                    <p:anim calcmode="lin" valueType="num">
                                      <p:cBhvr>
                                        <p:cTn id="39" dur="1000" fill="hold"/>
                                        <p:tgtEl>
                                          <p:spTgt spid="1048597">
                                            <p:txEl>
                                              <p:pRg st="3" end="3"/>
                                            </p:txEl>
                                          </p:spTgt>
                                        </p:tgtEl>
                                        <p:attrNameLst>
                                          <p:attrName>style.rotation</p:attrName>
                                        </p:attrNameLst>
                                      </p:cBhvr>
                                      <p:tavLst>
                                        <p:tav tm="0">
                                          <p:val>
                                            <p:fltVal val="90"/>
                                          </p:val>
                                        </p:tav>
                                        <p:tav tm="100000">
                                          <p:val>
                                            <p:fltVal val="0"/>
                                          </p:val>
                                        </p:tav>
                                      </p:tavLst>
                                    </p:anim>
                                    <p:animEffect transition="in" filter="fade">
                                      <p:cBhvr>
                                        <p:cTn id="40" dur="1000"/>
                                        <p:tgtEl>
                                          <p:spTgt spid="1048597">
                                            <p:txEl>
                                              <p:pRg st="3" end="3"/>
                                            </p:txEl>
                                          </p:spTgt>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53" presetClass="entr" presetSubtype="16" fill="hold" nodeType="clickEffect">
                                  <p:stCondLst>
                                    <p:cond delay="0"/>
                                  </p:stCondLst>
                                  <p:childTnLst>
                                    <p:set>
                                      <p:cBhvr>
                                        <p:cTn id="44" dur="1" fill="hold">
                                          <p:stCondLst>
                                            <p:cond delay="0"/>
                                          </p:stCondLst>
                                        </p:cTn>
                                        <p:tgtEl>
                                          <p:spTgt spid="1048598">
                                            <p:txEl>
                                              <p:pRg st="0" end="0"/>
                                            </p:txEl>
                                          </p:spTgt>
                                        </p:tgtEl>
                                        <p:attrNameLst>
                                          <p:attrName>style.visibility</p:attrName>
                                        </p:attrNameLst>
                                      </p:cBhvr>
                                      <p:to>
                                        <p:strVal val="visible"/>
                                      </p:to>
                                    </p:set>
                                    <p:anim calcmode="lin" valueType="num">
                                      <p:cBhvr>
                                        <p:cTn id="45" dur="500" fill="hold"/>
                                        <p:tgtEl>
                                          <p:spTgt spid="1048598">
                                            <p:txEl>
                                              <p:pRg st="0" end="0"/>
                                            </p:txEl>
                                          </p:spTgt>
                                        </p:tgtEl>
                                        <p:attrNameLst>
                                          <p:attrName>ppt_w</p:attrName>
                                        </p:attrNameLst>
                                      </p:cBhvr>
                                      <p:tavLst>
                                        <p:tav tm="0">
                                          <p:val>
                                            <p:fltVal val="0"/>
                                          </p:val>
                                        </p:tav>
                                        <p:tav tm="100000">
                                          <p:val>
                                            <p:strVal val="#ppt_w"/>
                                          </p:val>
                                        </p:tav>
                                      </p:tavLst>
                                    </p:anim>
                                    <p:anim calcmode="lin" valueType="num">
                                      <p:cBhvr>
                                        <p:cTn id="46" dur="500" fill="hold"/>
                                        <p:tgtEl>
                                          <p:spTgt spid="1048598">
                                            <p:txEl>
                                              <p:pRg st="0" end="0"/>
                                            </p:txEl>
                                          </p:spTgt>
                                        </p:tgtEl>
                                        <p:attrNameLst>
                                          <p:attrName>ppt_h</p:attrName>
                                        </p:attrNameLst>
                                      </p:cBhvr>
                                      <p:tavLst>
                                        <p:tav tm="0">
                                          <p:val>
                                            <p:fltVal val="0"/>
                                          </p:val>
                                        </p:tav>
                                        <p:tav tm="100000">
                                          <p:val>
                                            <p:strVal val="#ppt_h"/>
                                          </p:val>
                                        </p:tav>
                                      </p:tavLst>
                                    </p:anim>
                                    <p:animEffect transition="in" filter="fade">
                                      <p:cBhvr>
                                        <p:cTn id="47" dur="500"/>
                                        <p:tgtEl>
                                          <p:spTgt spid="1048598">
                                            <p:txEl>
                                              <p:pRg st="0" end="0"/>
                                            </p:txEl>
                                          </p:spTgt>
                                        </p:tgtEl>
                                      </p:cBhvr>
                                    </p:animEffect>
                                  </p:childTnLst>
                                </p:cTn>
                              </p:par>
                              <p:par>
                                <p:cTn id="48" presetID="53" presetClass="entr" presetSubtype="16" fill="hold" nodeType="withEffect">
                                  <p:stCondLst>
                                    <p:cond delay="0"/>
                                  </p:stCondLst>
                                  <p:childTnLst>
                                    <p:set>
                                      <p:cBhvr>
                                        <p:cTn id="49" dur="1" fill="hold">
                                          <p:stCondLst>
                                            <p:cond delay="0"/>
                                          </p:stCondLst>
                                        </p:cTn>
                                        <p:tgtEl>
                                          <p:spTgt spid="1048598">
                                            <p:txEl>
                                              <p:pRg st="1" end="1"/>
                                            </p:txEl>
                                          </p:spTgt>
                                        </p:tgtEl>
                                        <p:attrNameLst>
                                          <p:attrName>style.visibility</p:attrName>
                                        </p:attrNameLst>
                                      </p:cBhvr>
                                      <p:to>
                                        <p:strVal val="visible"/>
                                      </p:to>
                                    </p:set>
                                    <p:anim calcmode="lin" valueType="num">
                                      <p:cBhvr>
                                        <p:cTn id="50" dur="500" fill="hold"/>
                                        <p:tgtEl>
                                          <p:spTgt spid="1048598">
                                            <p:txEl>
                                              <p:pRg st="1" end="1"/>
                                            </p:txEl>
                                          </p:spTgt>
                                        </p:tgtEl>
                                        <p:attrNameLst>
                                          <p:attrName>ppt_w</p:attrName>
                                        </p:attrNameLst>
                                      </p:cBhvr>
                                      <p:tavLst>
                                        <p:tav tm="0">
                                          <p:val>
                                            <p:fltVal val="0"/>
                                          </p:val>
                                        </p:tav>
                                        <p:tav tm="100000">
                                          <p:val>
                                            <p:strVal val="#ppt_w"/>
                                          </p:val>
                                        </p:tav>
                                      </p:tavLst>
                                    </p:anim>
                                    <p:anim calcmode="lin" valueType="num">
                                      <p:cBhvr>
                                        <p:cTn id="51" dur="500" fill="hold"/>
                                        <p:tgtEl>
                                          <p:spTgt spid="1048598">
                                            <p:txEl>
                                              <p:pRg st="1" end="1"/>
                                            </p:txEl>
                                          </p:spTgt>
                                        </p:tgtEl>
                                        <p:attrNameLst>
                                          <p:attrName>ppt_h</p:attrName>
                                        </p:attrNameLst>
                                      </p:cBhvr>
                                      <p:tavLst>
                                        <p:tav tm="0">
                                          <p:val>
                                            <p:fltVal val="0"/>
                                          </p:val>
                                        </p:tav>
                                        <p:tav tm="100000">
                                          <p:val>
                                            <p:strVal val="#ppt_h"/>
                                          </p:val>
                                        </p:tav>
                                      </p:tavLst>
                                    </p:anim>
                                    <p:animEffect transition="in" filter="fade">
                                      <p:cBhvr>
                                        <p:cTn id="52" dur="500"/>
                                        <p:tgtEl>
                                          <p:spTgt spid="104859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0" name="Содержимое 1048599"/>
          <p:cNvSpPr>
            <a:spLocks noGrp="1"/>
          </p:cNvSpPr>
          <p:nvPr>
            <p:ph idx="1"/>
          </p:nvPr>
        </p:nvSpPr>
        <p:spPr>
          <a:xfrm>
            <a:off x="468312" y="476250"/>
            <a:ext cx="8229600" cy="5832475"/>
          </a:xfrm>
          <a:prstGeom prst="rect">
            <a:avLst/>
          </a:prstGeom>
          <a:noFill/>
          <a:ln>
            <a:noFill/>
          </a:ln>
        </p:spPr>
        <p:txBody>
          <a:bodyPr lIns="91440" tIns="45720" rIns="91440" bIns="45720" anchor="t"/>
          <a:lstStyle>
            <a:lvl1pPr marL="273050" indent="-273050" algn="l" rtl="0" fontAlgn="base" latinLnBrk="1">
              <a:lnSpc>
                <a:spcPct val="100000"/>
              </a:lnSpc>
              <a:spcBef>
                <a:spcPct val="20000"/>
              </a:spcBef>
              <a:spcAft>
                <a:spcPct val="0"/>
              </a:spcAft>
              <a:buClr>
                <a:srgbClr val="0BD0D9"/>
              </a:buClr>
              <a:buSzPct val="95000"/>
              <a:buFont typeface="Wingdings 2" pitchFamily="18" charset="2"/>
              <a:buChar char=""/>
              <a:defRPr sz="2600" b="0" i="0" baseline="0">
                <a:solidFill>
                  <a:schemeClr val="dk1"/>
                </a:solidFill>
                <a:latin typeface="Constantia" pitchFamily="18" charset="0"/>
                <a:sym typeface="Constantia" pitchFamily="18" charset="0"/>
              </a:defRPr>
            </a:lvl1pPr>
            <a:lvl2pPr marL="639762" indent="-246062" algn="l" rtl="0" fontAlgn="base" latinLnBrk="1">
              <a:lnSpc>
                <a:spcPct val="100000"/>
              </a:lnSpc>
              <a:spcBef>
                <a:spcPct val="20000"/>
              </a:spcBef>
              <a:spcAft>
                <a:spcPct val="0"/>
              </a:spcAft>
              <a:buClr>
                <a:schemeClr val="accent1"/>
              </a:buClr>
              <a:buSzPct val="85000"/>
              <a:buFont typeface="Wingdings 2" pitchFamily="18" charset="2"/>
              <a:buChar char=""/>
              <a:defRPr sz="2400" b="0" i="0" baseline="0">
                <a:solidFill>
                  <a:schemeClr val="dk1"/>
                </a:solidFill>
                <a:latin typeface="Constantia" pitchFamily="18" charset="0"/>
                <a:sym typeface="Constantia" pitchFamily="18" charset="0"/>
              </a:defRPr>
            </a:lvl2pPr>
            <a:lvl3pPr marL="914400" indent="-246063" algn="l" rtl="0" fontAlgn="base" latinLnBrk="1">
              <a:lnSpc>
                <a:spcPct val="100000"/>
              </a:lnSpc>
              <a:spcBef>
                <a:spcPct val="20000"/>
              </a:spcBef>
              <a:spcAft>
                <a:spcPct val="0"/>
              </a:spcAft>
              <a:buClr>
                <a:schemeClr val="accent2"/>
              </a:buClr>
              <a:buSzPct val="70000"/>
              <a:buFont typeface="Wingdings 2" pitchFamily="18" charset="2"/>
              <a:buChar char=""/>
              <a:defRPr sz="2100" b="0" i="0" baseline="0">
                <a:solidFill>
                  <a:schemeClr val="dk1"/>
                </a:solidFill>
                <a:latin typeface="Constantia" pitchFamily="18" charset="0"/>
                <a:sym typeface="Constantia" pitchFamily="18" charset="0"/>
              </a:defRPr>
            </a:lvl3pPr>
            <a:lvl4pPr marL="1187450" indent="-209550" algn="l" rtl="0" fontAlgn="base" latinLnBrk="1">
              <a:lnSpc>
                <a:spcPct val="100000"/>
              </a:lnSpc>
              <a:spcBef>
                <a:spcPct val="20000"/>
              </a:spcBef>
              <a:spcAft>
                <a:spcPct val="0"/>
              </a:spcAft>
              <a:buClr>
                <a:srgbClr val="0BD0D9"/>
              </a:buClr>
              <a:buSzPct val="65000"/>
              <a:buFont typeface="Wingdings 2" pitchFamily="18" charset="2"/>
              <a:buChar char=""/>
              <a:defRPr sz="2000" b="0" i="0" baseline="0">
                <a:solidFill>
                  <a:schemeClr val="dk1"/>
                </a:solidFill>
                <a:latin typeface="Constantia" pitchFamily="18" charset="0"/>
                <a:sym typeface="Constantia" pitchFamily="18" charset="0"/>
              </a:defRPr>
            </a:lvl4pPr>
            <a:lvl5pPr marL="1462087" indent="-209550" algn="l" rtl="0" fontAlgn="base" latinLnBrk="1">
              <a:lnSpc>
                <a:spcPct val="100000"/>
              </a:lnSpc>
              <a:spcBef>
                <a:spcPct val="20000"/>
              </a:spcBef>
              <a:spcAft>
                <a:spcPct val="0"/>
              </a:spcAft>
              <a:buClr>
                <a:srgbClr val="10CF9B"/>
              </a:buClr>
              <a:buSzPct val="65000"/>
              <a:buFont typeface="Wingdings 2" pitchFamily="18" charset="2"/>
              <a:buChar char=""/>
              <a:defRPr sz="2000" b="0" i="0" baseline="0">
                <a:solidFill>
                  <a:schemeClr val="dk1"/>
                </a:solidFill>
                <a:latin typeface="Constantia" pitchFamily="18" charset="0"/>
                <a:sym typeface="Constantia" pitchFamily="18" charset="0"/>
              </a:defRPr>
            </a:lvl5pPr>
          </a:lstStyle>
          <a:p>
            <a:pPr lvl="0" algn="just" eaLnBrk="1" latinLnBrk="1" hangingPunct="1"/>
            <a:r>
              <a:rPr lang="en-US" altLang="en-US" sz="2000"/>
              <a:t>Hozirgi sharoitda insonga ijtimoiy muhit ko‘rsatayogan ta’sirini quyidagicha tasnif etish mumkin:</a:t>
            </a:r>
          </a:p>
          <a:p>
            <a:pPr lvl="0" algn="just" eaLnBrk="1" latinLnBrk="1" hangingPunct="1"/>
            <a:r>
              <a:rPr lang="en-US" altLang="en-US" sz="2000" b="1"/>
              <a:t>Birinchidan, </a:t>
            </a:r>
            <a:r>
              <a:rPr lang="en-US" altLang="en-US" sz="2000"/>
              <a:t>har bir insonga bo‘lgan global ta’sir, ya’ni radio, televidenie, matbuot, kino va hokazolar orqali axborot almashinuvi;</a:t>
            </a:r>
          </a:p>
          <a:p>
            <a:pPr lvl="0" algn="just" eaLnBrk="1" latinLnBrk="1" hangingPunct="1"/>
            <a:r>
              <a:rPr lang="en-US" altLang="en-US" sz="2000" b="1"/>
              <a:t>Ikkinchidan, </a:t>
            </a:r>
            <a:r>
              <a:rPr lang="en-US" altLang="en-US" sz="2000"/>
              <a:t>mamalkat va mintaqa miqyosidagi ijtimoiy ta’sir insonni mavjud shart-sharoitlar doirasida inson dunyoga kelishidan to hayotdan ko‘z yumgunigacha o‘z orbitasida tutib turadi;</a:t>
            </a:r>
          </a:p>
          <a:p>
            <a:pPr lvl="0" algn="just" eaLnBrk="1" latinLnBrk="1" hangingPunct="1"/>
            <a:r>
              <a:rPr lang="en-US" altLang="en-US" sz="2000" b="1"/>
              <a:t>Uchinchidan, </a:t>
            </a:r>
            <a:r>
              <a:rPr lang="en-US" altLang="en-US" sz="2000"/>
              <a:t>insonni avval boshidan o‘rab turgan mikromuhit – oila, maktab, ko‘cha va hokazolar o‘z ta’siriga oladi.</a:t>
            </a:r>
          </a:p>
          <a:p>
            <a:pPr lvl="0" algn="just" eaLnBrk="1" latinLnBrk="1" hangingPunct="1"/>
            <a:r>
              <a:rPr lang="en-US" altLang="en-US" sz="2000"/>
              <a:t>Anna shu nuqtai nazardan aytish mumkinki, </a:t>
            </a:r>
            <a:r>
              <a:rPr lang="en-US" altLang="en-US" sz="2000" b="1"/>
              <a:t>inson shaxsning shakllanishidagi birinchi bosqich – oiladir. Oila bioijtimoiy sifatga ega bo‘lgan tuzilma sifatida jamiyatning barqaror va dastlabki bo‘g‘inidir.  </a:t>
            </a:r>
            <a:r>
              <a:rPr lang="en-US" altLang="en-US" sz="2000"/>
              <a:t>Oilada go‘dak ilk bor ijtimoiy-madaniy qadriyatlarni anglamagan holda o‘zlashtiradi va ular zamirida faolligini asta-sekinlik bilan oishirib boradi. </a:t>
            </a:r>
            <a:r>
              <a:rPr lang="en-US" altLang="en-US" sz="2000" b="1"/>
              <a:t>Maktab, turli ijitmoiy guruhlar</a:t>
            </a:r>
            <a:r>
              <a:rPr lang="en-US" altLang="en-US" sz="2000"/>
              <a:t> (masalan, tengdoshlar, sport uyushmalari va boshqalar) </a:t>
            </a:r>
            <a:r>
              <a:rPr lang="en-US" altLang="en-US" sz="2000" b="1"/>
              <a:t>bilan muloqat davomida madaniy ideallik qaror topa borib, shaxs shakllanishining muhim manbaiga aylanadi.</a:t>
            </a:r>
          </a:p>
          <a:p>
            <a:pPr lvl="0" algn="just" eaLnBrk="1" latinLnBrk="1" hangingPunct="1"/>
            <a:endParaRPr lang="en-US" altLang="en-US" sz="2000">
              <a:solidFill>
                <a:schemeClr val="lt1"/>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048600">
                                            <p:txEl>
                                              <p:pRg st="0" end="0"/>
                                            </p:txEl>
                                          </p:spTgt>
                                        </p:tgtEl>
                                        <p:attrNameLst>
                                          <p:attrName>style.visibility</p:attrName>
                                        </p:attrNameLst>
                                      </p:cBhvr>
                                      <p:to>
                                        <p:strVal val="visible"/>
                                      </p:to>
                                    </p:set>
                                    <p:animEffect transition="in" filter="circle(in)">
                                      <p:cBhvr>
                                        <p:cTn id="7" dur="2000"/>
                                        <p:tgtEl>
                                          <p:spTgt spid="1048600">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1048600">
                                            <p:txEl>
                                              <p:pRg st="1" end="1"/>
                                            </p:txEl>
                                          </p:spTgt>
                                        </p:tgtEl>
                                        <p:attrNameLst>
                                          <p:attrName>style.visibility</p:attrName>
                                        </p:attrNameLst>
                                      </p:cBhvr>
                                      <p:to>
                                        <p:strVal val="visible"/>
                                      </p:to>
                                    </p:set>
                                    <p:animEffect transition="in" filter="circle(in)">
                                      <p:cBhvr>
                                        <p:cTn id="10" dur="2000"/>
                                        <p:tgtEl>
                                          <p:spTgt spid="1048600">
                                            <p:txEl>
                                              <p:pRg st="1" end="1"/>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1048600">
                                            <p:txEl>
                                              <p:pRg st="2" end="2"/>
                                            </p:txEl>
                                          </p:spTgt>
                                        </p:tgtEl>
                                        <p:attrNameLst>
                                          <p:attrName>style.visibility</p:attrName>
                                        </p:attrNameLst>
                                      </p:cBhvr>
                                      <p:to>
                                        <p:strVal val="visible"/>
                                      </p:to>
                                    </p:set>
                                    <p:animEffect transition="in" filter="circle(in)">
                                      <p:cBhvr>
                                        <p:cTn id="13" dur="2000"/>
                                        <p:tgtEl>
                                          <p:spTgt spid="1048600">
                                            <p:txEl>
                                              <p:pRg st="2" end="2"/>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1048600">
                                            <p:txEl>
                                              <p:pRg st="3" end="3"/>
                                            </p:txEl>
                                          </p:spTgt>
                                        </p:tgtEl>
                                        <p:attrNameLst>
                                          <p:attrName>style.visibility</p:attrName>
                                        </p:attrNameLst>
                                      </p:cBhvr>
                                      <p:to>
                                        <p:strVal val="visible"/>
                                      </p:to>
                                    </p:set>
                                    <p:animEffect transition="in" filter="circle(in)">
                                      <p:cBhvr>
                                        <p:cTn id="16" dur="2000"/>
                                        <p:tgtEl>
                                          <p:spTgt spid="1048600">
                                            <p:txEl>
                                              <p:pRg st="3" end="3"/>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1048600">
                                            <p:txEl>
                                              <p:pRg st="4" end="4"/>
                                            </p:txEl>
                                          </p:spTgt>
                                        </p:tgtEl>
                                        <p:attrNameLst>
                                          <p:attrName>style.visibility</p:attrName>
                                        </p:attrNameLst>
                                      </p:cBhvr>
                                      <p:to>
                                        <p:strVal val="visible"/>
                                      </p:to>
                                    </p:set>
                                    <p:animEffect transition="in" filter="circle(in)">
                                      <p:cBhvr>
                                        <p:cTn id="19" dur="2000"/>
                                        <p:tgtEl>
                                          <p:spTgt spid="104860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1" name="Содержимое 1048600"/>
          <p:cNvSpPr>
            <a:spLocks noGrp="1"/>
          </p:cNvSpPr>
          <p:nvPr>
            <p:ph idx="1"/>
          </p:nvPr>
        </p:nvSpPr>
        <p:spPr>
          <a:xfrm>
            <a:off x="457200" y="476250"/>
            <a:ext cx="8229600" cy="5619750"/>
          </a:xfrm>
          <a:prstGeom prst="rect">
            <a:avLst/>
          </a:prstGeom>
          <a:noFill/>
          <a:ln>
            <a:noFill/>
          </a:ln>
        </p:spPr>
        <p:txBody>
          <a:bodyPr lIns="91440" tIns="45720" rIns="91440" bIns="45720" anchor="t"/>
          <a:lstStyle>
            <a:lvl1pPr marL="273050" indent="-273050" algn="l" rtl="0" fontAlgn="base" latinLnBrk="1">
              <a:lnSpc>
                <a:spcPct val="100000"/>
              </a:lnSpc>
              <a:spcBef>
                <a:spcPct val="20000"/>
              </a:spcBef>
              <a:spcAft>
                <a:spcPct val="0"/>
              </a:spcAft>
              <a:buClr>
                <a:srgbClr val="0BD0D9"/>
              </a:buClr>
              <a:buSzPct val="95000"/>
              <a:buFont typeface="Wingdings 2" pitchFamily="18" charset="2"/>
              <a:buChar char=""/>
              <a:defRPr sz="2600" b="0" i="0" baseline="0">
                <a:solidFill>
                  <a:schemeClr val="dk1"/>
                </a:solidFill>
                <a:latin typeface="Constantia" pitchFamily="18" charset="0"/>
                <a:sym typeface="Constantia" pitchFamily="18" charset="0"/>
              </a:defRPr>
            </a:lvl1pPr>
            <a:lvl2pPr marL="639762" indent="-246062" algn="l" rtl="0" fontAlgn="base" latinLnBrk="1">
              <a:lnSpc>
                <a:spcPct val="100000"/>
              </a:lnSpc>
              <a:spcBef>
                <a:spcPct val="20000"/>
              </a:spcBef>
              <a:spcAft>
                <a:spcPct val="0"/>
              </a:spcAft>
              <a:buClr>
                <a:schemeClr val="accent1"/>
              </a:buClr>
              <a:buSzPct val="85000"/>
              <a:buFont typeface="Wingdings 2" pitchFamily="18" charset="2"/>
              <a:buChar char=""/>
              <a:defRPr sz="2400" b="0" i="0" baseline="0">
                <a:solidFill>
                  <a:schemeClr val="dk1"/>
                </a:solidFill>
                <a:latin typeface="Constantia" pitchFamily="18" charset="0"/>
                <a:sym typeface="Constantia" pitchFamily="18" charset="0"/>
              </a:defRPr>
            </a:lvl2pPr>
            <a:lvl3pPr marL="914400" indent="-246063" algn="l" rtl="0" fontAlgn="base" latinLnBrk="1">
              <a:lnSpc>
                <a:spcPct val="100000"/>
              </a:lnSpc>
              <a:spcBef>
                <a:spcPct val="20000"/>
              </a:spcBef>
              <a:spcAft>
                <a:spcPct val="0"/>
              </a:spcAft>
              <a:buClr>
                <a:schemeClr val="accent2"/>
              </a:buClr>
              <a:buSzPct val="70000"/>
              <a:buFont typeface="Wingdings 2" pitchFamily="18" charset="2"/>
              <a:buChar char=""/>
              <a:defRPr sz="2100" b="0" i="0" baseline="0">
                <a:solidFill>
                  <a:schemeClr val="dk1"/>
                </a:solidFill>
                <a:latin typeface="Constantia" pitchFamily="18" charset="0"/>
                <a:sym typeface="Constantia" pitchFamily="18" charset="0"/>
              </a:defRPr>
            </a:lvl3pPr>
            <a:lvl4pPr marL="1187450" indent="-209550" algn="l" rtl="0" fontAlgn="base" latinLnBrk="1">
              <a:lnSpc>
                <a:spcPct val="100000"/>
              </a:lnSpc>
              <a:spcBef>
                <a:spcPct val="20000"/>
              </a:spcBef>
              <a:spcAft>
                <a:spcPct val="0"/>
              </a:spcAft>
              <a:buClr>
                <a:srgbClr val="0BD0D9"/>
              </a:buClr>
              <a:buSzPct val="65000"/>
              <a:buFont typeface="Wingdings 2" pitchFamily="18" charset="2"/>
              <a:buChar char=""/>
              <a:defRPr sz="2000" b="0" i="0" baseline="0">
                <a:solidFill>
                  <a:schemeClr val="dk1"/>
                </a:solidFill>
                <a:latin typeface="Constantia" pitchFamily="18" charset="0"/>
                <a:sym typeface="Constantia" pitchFamily="18" charset="0"/>
              </a:defRPr>
            </a:lvl4pPr>
            <a:lvl5pPr marL="1462087" indent="-209550" algn="l" rtl="0" fontAlgn="base" latinLnBrk="1">
              <a:lnSpc>
                <a:spcPct val="100000"/>
              </a:lnSpc>
              <a:spcBef>
                <a:spcPct val="20000"/>
              </a:spcBef>
              <a:spcAft>
                <a:spcPct val="0"/>
              </a:spcAft>
              <a:buClr>
                <a:srgbClr val="10CF9B"/>
              </a:buClr>
              <a:buSzPct val="65000"/>
              <a:buFont typeface="Wingdings 2" pitchFamily="18" charset="2"/>
              <a:buChar char=""/>
              <a:defRPr sz="2000" b="0" i="0" baseline="0">
                <a:solidFill>
                  <a:schemeClr val="dk1"/>
                </a:solidFill>
                <a:latin typeface="Constantia" pitchFamily="18" charset="0"/>
                <a:sym typeface="Constantia" pitchFamily="18" charset="0"/>
              </a:defRPr>
            </a:lvl5pPr>
          </a:lstStyle>
          <a:p>
            <a:pPr lvl="0" algn="just" eaLnBrk="1" latinLnBrk="1" hangingPunct="1"/>
            <a:r>
              <a:rPr lang="en-US" altLang="en-US" sz="2000" b="1"/>
              <a:t>Tarbiya haqida tushuncha.</a:t>
            </a:r>
            <a:r>
              <a:rPr lang="en-US" altLang="en-US" sz="2000"/>
              <a:t>  Tarbiya nazariyasi pedagogika fanining tarkibiy qismi bo‘lib, tarbiyaviy jarayon mazmuni, shakl, metod, vosita va usullari hamda uni tashkil etish muammolarini o‘rganadi. YOsh avlodni tarbiyalashda nimalarga e’tibor qaratmoq lozim? Bunday masalalarni hal etishda avvalo mamlakatimizda siyosiy-ijtimoiy sohalarda yuz berayotgan islohatlar mohiyatini chuqur va atroflicha mushohada qilib olishga to‘g‘ri keladi. CHunki davr ham, inson tarbiyasi ham o‘zgarib bormoqda. Ayniqsa, XXI asr insoniyat tarixida kompyuter davri bo‘lib kirib keldi.</a:t>
            </a:r>
          </a:p>
          <a:p>
            <a:pPr lvl="0" algn="just" eaLnBrk="1" latinLnBrk="1" hangingPunct="1"/>
            <a:endParaRPr lang="en-US" altLang="en-US" sz="2000"/>
          </a:p>
        </p:txBody>
      </p:sp>
      <p:pic>
        <p:nvPicPr>
          <p:cNvPr id="2097155" name="Рисунок 2097154" descr="F:\10039.jpg"/>
          <p:cNvPicPr>
            <a:picLocks/>
          </p:cNvPicPr>
          <p:nvPr/>
        </p:nvPicPr>
        <p:blipFill>
          <a:blip r:embed="rId2" cstate="print"/>
          <a:srcRect/>
          <a:stretch>
            <a:fillRect/>
          </a:stretch>
        </p:blipFill>
        <p:spPr>
          <a:xfrm>
            <a:off x="755650" y="3500437"/>
            <a:ext cx="4032250" cy="2808287"/>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4860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0971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Содержимое 1048601"/>
          <p:cNvSpPr>
            <a:spLocks noGrp="1"/>
          </p:cNvSpPr>
          <p:nvPr>
            <p:ph sz="half" idx="1"/>
          </p:nvPr>
        </p:nvSpPr>
        <p:spPr>
          <a:xfrm>
            <a:off x="179387" y="404812"/>
            <a:ext cx="4203700" cy="5903912"/>
          </a:xfrm>
          <a:prstGeom prst="rect">
            <a:avLst/>
          </a:prstGeom>
          <a:noFill/>
          <a:ln>
            <a:noFill/>
          </a:ln>
        </p:spPr>
        <p:txBody>
          <a:bodyPr lIns="91440" tIns="45720" rIns="91440" bIns="45720" anchor="t"/>
          <a:lstStyle>
            <a:lvl1pPr marL="273050">
              <a:lnSpc>
                <a:spcPct val="100000"/>
              </a:lnSpc>
              <a:spcBef>
                <a:spcPct val="20000"/>
              </a:spcBef>
              <a:spcAft>
                <a:spcPct val="0"/>
              </a:spcAft>
              <a:buClr>
                <a:srgbClr val="0BD0D9"/>
              </a:buClr>
              <a:buFont typeface="Wingdings 2" pitchFamily="18" charset="2"/>
              <a:buChar char=""/>
              <a:defRPr sz="2200">
                <a:solidFill>
                  <a:schemeClr val="dk1"/>
                </a:solidFill>
              </a:defRPr>
            </a:lvl1pPr>
            <a:lvl2pPr marL="639762">
              <a:lnSpc>
                <a:spcPct val="100000"/>
              </a:lnSpc>
              <a:spcBef>
                <a:spcPct val="20000"/>
              </a:spcBef>
              <a:spcAft>
                <a:spcPct val="0"/>
              </a:spcAft>
              <a:buClr>
                <a:schemeClr val="accent1"/>
              </a:buClr>
              <a:buFont typeface="Wingdings 2" pitchFamily="18" charset="2"/>
              <a:buChar char=""/>
              <a:defRPr sz="2000">
                <a:solidFill>
                  <a:schemeClr val="dk1"/>
                </a:solidFill>
              </a:defRPr>
            </a:lvl2pPr>
            <a:lvl3pPr marL="914400">
              <a:lnSpc>
                <a:spcPct val="100000"/>
              </a:lnSpc>
              <a:spcBef>
                <a:spcPct val="20000"/>
              </a:spcBef>
              <a:spcAft>
                <a:spcPct val="0"/>
              </a:spcAft>
              <a:buClr>
                <a:schemeClr val="accent2"/>
              </a:buClr>
              <a:buFont typeface="Wingdings 2" pitchFamily="18" charset="2"/>
              <a:buChar char=""/>
              <a:defRPr sz="1900">
                <a:solidFill>
                  <a:schemeClr val="dk1"/>
                </a:solidFill>
              </a:defRPr>
            </a:lvl3pPr>
            <a:lvl4pPr marL="1187450">
              <a:lnSpc>
                <a:spcPct val="100000"/>
              </a:lnSpc>
              <a:spcBef>
                <a:spcPct val="20000"/>
              </a:spcBef>
              <a:spcAft>
                <a:spcPct val="0"/>
              </a:spcAft>
              <a:buClr>
                <a:srgbClr val="0BD0D9"/>
              </a:buClr>
              <a:buFont typeface="Wingdings 2" pitchFamily="18" charset="2"/>
              <a:buChar char=""/>
              <a:defRPr sz="1800">
                <a:solidFill>
                  <a:schemeClr val="dk1"/>
                </a:solidFill>
              </a:defRPr>
            </a:lvl4pPr>
            <a:lvl5pPr marL="1462087">
              <a:lnSpc>
                <a:spcPct val="100000"/>
              </a:lnSpc>
              <a:spcBef>
                <a:spcPct val="20000"/>
              </a:spcBef>
              <a:spcAft>
                <a:spcPct val="0"/>
              </a:spcAft>
              <a:buClr>
                <a:srgbClr val="10CF9B"/>
              </a:buClr>
              <a:buFont typeface="Wingdings 2" pitchFamily="18" charset="2"/>
              <a:buChar char=""/>
              <a:defRPr sz="1800">
                <a:solidFill>
                  <a:schemeClr val="dk1"/>
                </a:solidFill>
              </a:defRPr>
            </a:lvl5pPr>
          </a:lstStyle>
          <a:p>
            <a:pPr lvl="0" algn="just" eaLnBrk="1" latinLnBrk="1" hangingPunct="1">
              <a:lnSpc>
                <a:spcPct val="90000"/>
              </a:lnSpc>
            </a:pPr>
            <a:r>
              <a:rPr lang="en-US" altLang="en-US" sz="1600"/>
              <a:t>Biroq, fan-texnika qanchalik jadal rivojlanib, jamiyat hayotida muhim joy olib, ishlab chiqarish jarayonlarini tezlashuviga qanchalik samarali ta’sir etmasin, tarbiya nazariyasida shaxsni komil etib tarbiyalash, bu borada Markaziy Osiyo mutafakkirlari, halq pedagogikasi hamda jahon pedagogikasining ilg‘or fikrlariga tayanib ish ko‘rish zarur bo‘ladi. YOshlarni barkamol inson qilib tarbiyalashda birinchi navbatda SHarq mutafakkirlarining qimmatli ma’naviy meroslari muhim dasturil amal ahamiyatiga ega bo‘ladi. Muhammad al-Horazmiy, Abu Nasr Farobiy, Abu Ali Ibn Sino, Abu Rayhon Beruniy, Ahmad al-Farg‘oniy, Imom Ismoil al-Buhoriy, Ahmad YAssaviy, Bahovuddin Nahshband, Amir Temur, Muhammad Tarag‘ay Ulug‘bek, Alisher Navoy va Zahiriddin Muhammad Bobur singari olamga mashhur allomalarining ijtimoiy, siyosiy va falsafiy qarashlari barcha zamonlar uchun muhim ahamiyat kasb etadi.</a:t>
            </a:r>
          </a:p>
        </p:txBody>
      </p:sp>
      <p:sp>
        <p:nvSpPr>
          <p:cNvPr id="1048603" name="Содержимое 1048602"/>
          <p:cNvSpPr>
            <a:spLocks noGrp="1"/>
          </p:cNvSpPr>
          <p:nvPr>
            <p:ph sz="half" idx="2"/>
          </p:nvPr>
        </p:nvSpPr>
        <p:spPr>
          <a:xfrm>
            <a:off x="4486275" y="2781300"/>
            <a:ext cx="4059237" cy="3702050"/>
          </a:xfrm>
          <a:prstGeom prst="rect">
            <a:avLst/>
          </a:prstGeom>
          <a:noFill/>
          <a:ln>
            <a:noFill/>
          </a:ln>
        </p:spPr>
        <p:txBody>
          <a:bodyPr lIns="91440" tIns="45720" rIns="91440" bIns="45720" anchor="t"/>
          <a:lstStyle>
            <a:lvl1pPr marL="273050">
              <a:lnSpc>
                <a:spcPct val="100000"/>
              </a:lnSpc>
              <a:spcBef>
                <a:spcPct val="20000"/>
              </a:spcBef>
              <a:spcAft>
                <a:spcPct val="0"/>
              </a:spcAft>
              <a:buClr>
                <a:srgbClr val="0BD0D9"/>
              </a:buClr>
              <a:buFont typeface="Wingdings 2" pitchFamily="18" charset="2"/>
              <a:buChar char=""/>
              <a:defRPr sz="2200">
                <a:solidFill>
                  <a:schemeClr val="dk1"/>
                </a:solidFill>
              </a:defRPr>
            </a:lvl1pPr>
            <a:lvl2pPr marL="639762">
              <a:lnSpc>
                <a:spcPct val="100000"/>
              </a:lnSpc>
              <a:spcBef>
                <a:spcPct val="20000"/>
              </a:spcBef>
              <a:spcAft>
                <a:spcPct val="0"/>
              </a:spcAft>
              <a:buClr>
                <a:schemeClr val="accent1"/>
              </a:buClr>
              <a:buFont typeface="Wingdings 2" pitchFamily="18" charset="2"/>
              <a:buChar char=""/>
              <a:defRPr sz="2000">
                <a:solidFill>
                  <a:schemeClr val="dk1"/>
                </a:solidFill>
              </a:defRPr>
            </a:lvl2pPr>
            <a:lvl3pPr marL="914400">
              <a:lnSpc>
                <a:spcPct val="100000"/>
              </a:lnSpc>
              <a:spcBef>
                <a:spcPct val="20000"/>
              </a:spcBef>
              <a:spcAft>
                <a:spcPct val="0"/>
              </a:spcAft>
              <a:buClr>
                <a:schemeClr val="accent2"/>
              </a:buClr>
              <a:buFont typeface="Wingdings 2" pitchFamily="18" charset="2"/>
              <a:buChar char=""/>
              <a:defRPr sz="1900">
                <a:solidFill>
                  <a:schemeClr val="dk1"/>
                </a:solidFill>
              </a:defRPr>
            </a:lvl3pPr>
            <a:lvl4pPr marL="1187450">
              <a:lnSpc>
                <a:spcPct val="100000"/>
              </a:lnSpc>
              <a:spcBef>
                <a:spcPct val="20000"/>
              </a:spcBef>
              <a:spcAft>
                <a:spcPct val="0"/>
              </a:spcAft>
              <a:buClr>
                <a:srgbClr val="0BD0D9"/>
              </a:buClr>
              <a:buFont typeface="Wingdings 2" pitchFamily="18" charset="2"/>
              <a:buChar char=""/>
              <a:defRPr sz="1800">
                <a:solidFill>
                  <a:schemeClr val="dk1"/>
                </a:solidFill>
              </a:defRPr>
            </a:lvl4pPr>
            <a:lvl5pPr marL="1462087">
              <a:lnSpc>
                <a:spcPct val="100000"/>
              </a:lnSpc>
              <a:spcBef>
                <a:spcPct val="20000"/>
              </a:spcBef>
              <a:spcAft>
                <a:spcPct val="0"/>
              </a:spcAft>
              <a:buClr>
                <a:srgbClr val="10CF9B"/>
              </a:buClr>
              <a:buFont typeface="Wingdings 2" pitchFamily="18" charset="2"/>
              <a:buChar char=""/>
              <a:defRPr sz="1800">
                <a:solidFill>
                  <a:schemeClr val="dk1"/>
                </a:solidFill>
              </a:defRPr>
            </a:lvl5pPr>
          </a:lstStyle>
          <a:p>
            <a:pPr lvl="0" algn="just" eaLnBrk="1" latinLnBrk="1" hangingPunct="1">
              <a:lnSpc>
                <a:spcPct val="90000"/>
              </a:lnSpc>
            </a:pPr>
            <a:r>
              <a:rPr lang="en-US" altLang="en-US" sz="1600">
                <a:solidFill>
                  <a:schemeClr val="lt1"/>
                </a:solidFill>
              </a:rPr>
              <a:t>O‘z o‘tmish madaniy merosini chuqur </a:t>
            </a:r>
            <a:r>
              <a:rPr lang="en-US" altLang="en-US" sz="1600"/>
              <a:t>o‘rganmagan va e’zozlamagan, ajdod-avlodlari bosib o‘tgan tarixiy yo‘lni idrok etmagan, milliy mustaqillik yo‘lida jon fido qilgan buyuk ajdodlar faoliyatidan habardor bo‘lmagan inson o‘zligini hech hachon anglab etolmaydi.</a:t>
            </a:r>
          </a:p>
          <a:p>
            <a:pPr lvl="0" algn="just" eaLnBrk="1" latinLnBrk="1" hangingPunct="1">
              <a:lnSpc>
                <a:spcPct val="90000"/>
              </a:lnSpc>
            </a:pPr>
            <a:r>
              <a:rPr lang="en-US" altLang="en-US" sz="1600"/>
              <a:t> O‘tmish madaniy merosini o‘rganish murakkab jarayoni sanaladi. Madaniy merosi namunalari va ularda ilgari surilgan ezgu g‘oyalarni yosh avlod ongiga singdirish uzluksiz, izchil, tizimli hamda maqsadga muvofiq amalga oshirilishi zarur. </a:t>
            </a:r>
          </a:p>
          <a:p>
            <a:pPr lvl="0" algn="just" eaLnBrk="1" latinLnBrk="1" hangingPunct="1">
              <a:lnSpc>
                <a:spcPct val="90000"/>
              </a:lnSpc>
            </a:pPr>
            <a:endParaRPr lang="en-US" altLang="en-US" sz="1600">
              <a:solidFill>
                <a:schemeClr val="lt1"/>
              </a:solidFill>
            </a:endParaRPr>
          </a:p>
        </p:txBody>
      </p:sp>
      <p:pic>
        <p:nvPicPr>
          <p:cNvPr id="2097156" name="Рисунок 2097155" descr="F:\10042.jpg"/>
          <p:cNvPicPr>
            <a:picLocks/>
          </p:cNvPicPr>
          <p:nvPr/>
        </p:nvPicPr>
        <p:blipFill>
          <a:blip r:embed="rId2" cstate="print"/>
          <a:srcRect/>
          <a:stretch>
            <a:fillRect/>
          </a:stretch>
        </p:blipFill>
        <p:spPr>
          <a:xfrm>
            <a:off x="4859337" y="114300"/>
            <a:ext cx="3816350" cy="2593975"/>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048602">
                                            <p:txEl>
                                              <p:pRg st="0" end="0"/>
                                            </p:txEl>
                                          </p:spTgt>
                                        </p:tgtEl>
                                        <p:attrNameLst>
                                          <p:attrName>style.visibility</p:attrName>
                                        </p:attrNameLst>
                                      </p:cBhvr>
                                      <p:to>
                                        <p:strVal val="visible"/>
                                      </p:to>
                                    </p:set>
                                    <p:anim calcmode="lin" valueType="num">
                                      <p:cBhvr>
                                        <p:cTn id="7" dur="500" fill="hold"/>
                                        <p:tgtEl>
                                          <p:spTgt spid="104860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04860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048602">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4" presetClass="entr" presetSubtype="10" fill="hold" nodeType="clickEffect">
                                  <p:stCondLst>
                                    <p:cond delay="0"/>
                                  </p:stCondLst>
                                  <p:childTnLst>
                                    <p:set>
                                      <p:cBhvr>
                                        <p:cTn id="13" dur="1" fill="hold">
                                          <p:stCondLst>
                                            <p:cond delay="0"/>
                                          </p:stCondLst>
                                        </p:cTn>
                                        <p:tgtEl>
                                          <p:spTgt spid="1048603">
                                            <p:txEl>
                                              <p:pRg st="0" end="0"/>
                                            </p:txEl>
                                          </p:spTgt>
                                        </p:tgtEl>
                                        <p:attrNameLst>
                                          <p:attrName>style.visibility</p:attrName>
                                        </p:attrNameLst>
                                      </p:cBhvr>
                                      <p:to>
                                        <p:strVal val="visible"/>
                                      </p:to>
                                    </p:set>
                                    <p:animEffect transition="in" filter="randombar(horizontal)">
                                      <p:cBhvr>
                                        <p:cTn id="14" dur="1500"/>
                                        <p:tgtEl>
                                          <p:spTgt spid="1048603">
                                            <p:txEl>
                                              <p:pRg st="0" end="0"/>
                                            </p:txEl>
                                          </p:spTgt>
                                        </p:tgtEl>
                                      </p:cBhvr>
                                    </p:animEffect>
                                  </p:childTnLst>
                                </p:cTn>
                              </p:par>
                              <p:par>
                                <p:cTn id="15" presetID="14" presetClass="entr" presetSubtype="10" fill="hold" nodeType="withEffect">
                                  <p:stCondLst>
                                    <p:cond delay="0"/>
                                  </p:stCondLst>
                                  <p:childTnLst>
                                    <p:set>
                                      <p:cBhvr>
                                        <p:cTn id="16" dur="1" fill="hold">
                                          <p:stCondLst>
                                            <p:cond delay="0"/>
                                          </p:stCondLst>
                                        </p:cTn>
                                        <p:tgtEl>
                                          <p:spTgt spid="1048603">
                                            <p:txEl>
                                              <p:pRg st="1" end="1"/>
                                            </p:txEl>
                                          </p:spTgt>
                                        </p:tgtEl>
                                        <p:attrNameLst>
                                          <p:attrName>style.visibility</p:attrName>
                                        </p:attrNameLst>
                                      </p:cBhvr>
                                      <p:to>
                                        <p:strVal val="visible"/>
                                      </p:to>
                                    </p:set>
                                    <p:animEffect transition="in" filter="randombar(horizontal)">
                                      <p:cBhvr>
                                        <p:cTn id="17" dur="1500"/>
                                        <p:tgtEl>
                                          <p:spTgt spid="104860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6" presetClass="entr" presetSubtype="0" fill="hold" nodeType="clickEffect">
                                  <p:stCondLst>
                                    <p:cond delay="0"/>
                                  </p:stCondLst>
                                  <p:childTnLst>
                                    <p:set>
                                      <p:cBhvr>
                                        <p:cTn id="21" dur="1" fill="hold">
                                          <p:stCondLst>
                                            <p:cond delay="0"/>
                                          </p:stCondLst>
                                        </p:cTn>
                                        <p:tgtEl>
                                          <p:spTgt spid="2097156"/>
                                        </p:tgtEl>
                                        <p:attrNameLst>
                                          <p:attrName>style.visibility</p:attrName>
                                        </p:attrNameLst>
                                      </p:cBhvr>
                                      <p:to>
                                        <p:strVal val="visible"/>
                                      </p:to>
                                    </p:set>
                                    <p:animEffect transition="in" filter="wipe(down)">
                                      <p:cBhvr>
                                        <p:cTn id="22" dur="580">
                                          <p:stCondLst>
                                            <p:cond delay="0"/>
                                          </p:stCondLst>
                                        </p:cTn>
                                        <p:tgtEl>
                                          <p:spTgt spid="2097156"/>
                                        </p:tgtEl>
                                      </p:cBhvr>
                                    </p:animEffect>
                                    <p:anim calcmode="lin" valueType="num">
                                      <p:cBhvr>
                                        <p:cTn id="23" dur="1822" tmFilter="0,0; 0.14,0.36; 0.43,0.73; 0.71,0.91; 1.0,1.0">
                                          <p:stCondLst>
                                            <p:cond delay="0"/>
                                          </p:stCondLst>
                                        </p:cTn>
                                        <p:tgtEl>
                                          <p:spTgt spid="2097156"/>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2097156"/>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2097156"/>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2097156"/>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2097156"/>
                                        </p:tgtEl>
                                        <p:attrNameLst>
                                          <p:attrName>ppt_y</p:attrName>
                                        </p:attrNameLst>
                                      </p:cBhvr>
                                      <p:tavLst>
                                        <p:tav tm="0" fmla="#ppt_y-sin(pi*$)/81">
                                          <p:val>
                                            <p:fltVal val="0"/>
                                          </p:val>
                                        </p:tav>
                                        <p:tav tm="100000">
                                          <p:val>
                                            <p:fltVal val="1"/>
                                          </p:val>
                                        </p:tav>
                                      </p:tavLst>
                                    </p:anim>
                                    <p:animScale>
                                      <p:cBhvr>
                                        <p:cTn id="28" dur="26">
                                          <p:stCondLst>
                                            <p:cond delay="650"/>
                                          </p:stCondLst>
                                        </p:cTn>
                                        <p:tgtEl>
                                          <p:spTgt spid="2097156"/>
                                        </p:tgtEl>
                                      </p:cBhvr>
                                      <p:to x="100000" y="60000"/>
                                    </p:animScale>
                                    <p:animScale>
                                      <p:cBhvr>
                                        <p:cTn id="29" dur="166" decel="50000">
                                          <p:stCondLst>
                                            <p:cond delay="676"/>
                                          </p:stCondLst>
                                        </p:cTn>
                                        <p:tgtEl>
                                          <p:spTgt spid="2097156"/>
                                        </p:tgtEl>
                                      </p:cBhvr>
                                      <p:to x="100000" y="100000"/>
                                    </p:animScale>
                                    <p:animScale>
                                      <p:cBhvr>
                                        <p:cTn id="30" dur="26">
                                          <p:stCondLst>
                                            <p:cond delay="1312"/>
                                          </p:stCondLst>
                                        </p:cTn>
                                        <p:tgtEl>
                                          <p:spTgt spid="2097156"/>
                                        </p:tgtEl>
                                      </p:cBhvr>
                                      <p:to x="100000" y="80000"/>
                                    </p:animScale>
                                    <p:animScale>
                                      <p:cBhvr>
                                        <p:cTn id="31" dur="166" decel="50000">
                                          <p:stCondLst>
                                            <p:cond delay="1338"/>
                                          </p:stCondLst>
                                        </p:cTn>
                                        <p:tgtEl>
                                          <p:spTgt spid="2097156"/>
                                        </p:tgtEl>
                                      </p:cBhvr>
                                      <p:to x="100000" y="100000"/>
                                    </p:animScale>
                                    <p:animScale>
                                      <p:cBhvr>
                                        <p:cTn id="32" dur="26">
                                          <p:stCondLst>
                                            <p:cond delay="1642"/>
                                          </p:stCondLst>
                                        </p:cTn>
                                        <p:tgtEl>
                                          <p:spTgt spid="2097156"/>
                                        </p:tgtEl>
                                      </p:cBhvr>
                                      <p:to x="100000" y="90000"/>
                                    </p:animScale>
                                    <p:animScale>
                                      <p:cBhvr>
                                        <p:cTn id="33" dur="166" decel="50000">
                                          <p:stCondLst>
                                            <p:cond delay="1668"/>
                                          </p:stCondLst>
                                        </p:cTn>
                                        <p:tgtEl>
                                          <p:spTgt spid="2097156"/>
                                        </p:tgtEl>
                                      </p:cBhvr>
                                      <p:to x="100000" y="100000"/>
                                    </p:animScale>
                                    <p:animScale>
                                      <p:cBhvr>
                                        <p:cTn id="34" dur="26">
                                          <p:stCondLst>
                                            <p:cond delay="1808"/>
                                          </p:stCondLst>
                                        </p:cTn>
                                        <p:tgtEl>
                                          <p:spTgt spid="2097156"/>
                                        </p:tgtEl>
                                      </p:cBhvr>
                                      <p:to x="100000" y="95000"/>
                                    </p:animScale>
                                    <p:animScale>
                                      <p:cBhvr>
                                        <p:cTn id="35" dur="166" decel="50000">
                                          <p:stCondLst>
                                            <p:cond delay="1834"/>
                                          </p:stCondLst>
                                        </p:cTn>
                                        <p:tgtEl>
                                          <p:spTgt spid="209715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4" name="Содержимое 1048603"/>
          <p:cNvSpPr>
            <a:spLocks noGrp="1"/>
          </p:cNvSpPr>
          <p:nvPr>
            <p:ph idx="1"/>
          </p:nvPr>
        </p:nvSpPr>
        <p:spPr>
          <a:xfrm>
            <a:off x="457200" y="404812"/>
            <a:ext cx="8229600" cy="5691187"/>
          </a:xfrm>
          <a:prstGeom prst="rect">
            <a:avLst/>
          </a:prstGeom>
          <a:noFill/>
          <a:ln>
            <a:noFill/>
          </a:ln>
        </p:spPr>
        <p:txBody>
          <a:bodyPr lIns="91440" tIns="45720" rIns="91440" bIns="45720" anchor="t"/>
          <a:lstStyle>
            <a:lvl1pPr marL="273050" indent="-273050" algn="l" rtl="0" fontAlgn="base" latinLnBrk="1">
              <a:lnSpc>
                <a:spcPct val="100000"/>
              </a:lnSpc>
              <a:spcBef>
                <a:spcPct val="20000"/>
              </a:spcBef>
              <a:spcAft>
                <a:spcPct val="0"/>
              </a:spcAft>
              <a:buClr>
                <a:srgbClr val="0BD0D9"/>
              </a:buClr>
              <a:buSzPct val="95000"/>
              <a:buFont typeface="Wingdings 2" pitchFamily="18" charset="2"/>
              <a:buChar char=""/>
              <a:defRPr sz="2600" b="0" i="0" baseline="0">
                <a:solidFill>
                  <a:schemeClr val="dk1"/>
                </a:solidFill>
                <a:latin typeface="Constantia" pitchFamily="18" charset="0"/>
                <a:sym typeface="Constantia" pitchFamily="18" charset="0"/>
              </a:defRPr>
            </a:lvl1pPr>
            <a:lvl2pPr marL="639762" indent="-246062" algn="l" rtl="0" fontAlgn="base" latinLnBrk="1">
              <a:lnSpc>
                <a:spcPct val="100000"/>
              </a:lnSpc>
              <a:spcBef>
                <a:spcPct val="20000"/>
              </a:spcBef>
              <a:spcAft>
                <a:spcPct val="0"/>
              </a:spcAft>
              <a:buClr>
                <a:schemeClr val="accent1"/>
              </a:buClr>
              <a:buSzPct val="85000"/>
              <a:buFont typeface="Wingdings 2" pitchFamily="18" charset="2"/>
              <a:buChar char=""/>
              <a:defRPr sz="2400" b="0" i="0" baseline="0">
                <a:solidFill>
                  <a:schemeClr val="dk1"/>
                </a:solidFill>
                <a:latin typeface="Constantia" pitchFamily="18" charset="0"/>
                <a:sym typeface="Constantia" pitchFamily="18" charset="0"/>
              </a:defRPr>
            </a:lvl2pPr>
            <a:lvl3pPr marL="914400" indent="-246063" algn="l" rtl="0" fontAlgn="base" latinLnBrk="1">
              <a:lnSpc>
                <a:spcPct val="100000"/>
              </a:lnSpc>
              <a:spcBef>
                <a:spcPct val="20000"/>
              </a:spcBef>
              <a:spcAft>
                <a:spcPct val="0"/>
              </a:spcAft>
              <a:buClr>
                <a:schemeClr val="accent2"/>
              </a:buClr>
              <a:buSzPct val="70000"/>
              <a:buFont typeface="Wingdings 2" pitchFamily="18" charset="2"/>
              <a:buChar char=""/>
              <a:defRPr sz="2100" b="0" i="0" baseline="0">
                <a:solidFill>
                  <a:schemeClr val="dk1"/>
                </a:solidFill>
                <a:latin typeface="Constantia" pitchFamily="18" charset="0"/>
                <a:sym typeface="Constantia" pitchFamily="18" charset="0"/>
              </a:defRPr>
            </a:lvl3pPr>
            <a:lvl4pPr marL="1187450" indent="-209550" algn="l" rtl="0" fontAlgn="base" latinLnBrk="1">
              <a:lnSpc>
                <a:spcPct val="100000"/>
              </a:lnSpc>
              <a:spcBef>
                <a:spcPct val="20000"/>
              </a:spcBef>
              <a:spcAft>
                <a:spcPct val="0"/>
              </a:spcAft>
              <a:buClr>
                <a:srgbClr val="0BD0D9"/>
              </a:buClr>
              <a:buSzPct val="65000"/>
              <a:buFont typeface="Wingdings 2" pitchFamily="18" charset="2"/>
              <a:buChar char=""/>
              <a:defRPr sz="2000" b="0" i="0" baseline="0">
                <a:solidFill>
                  <a:schemeClr val="dk1"/>
                </a:solidFill>
                <a:latin typeface="Constantia" pitchFamily="18" charset="0"/>
                <a:sym typeface="Constantia" pitchFamily="18" charset="0"/>
              </a:defRPr>
            </a:lvl4pPr>
            <a:lvl5pPr marL="1462087" indent="-209550" algn="l" rtl="0" fontAlgn="base" latinLnBrk="1">
              <a:lnSpc>
                <a:spcPct val="100000"/>
              </a:lnSpc>
              <a:spcBef>
                <a:spcPct val="20000"/>
              </a:spcBef>
              <a:spcAft>
                <a:spcPct val="0"/>
              </a:spcAft>
              <a:buClr>
                <a:srgbClr val="10CF9B"/>
              </a:buClr>
              <a:buSzPct val="65000"/>
              <a:buFont typeface="Wingdings 2" pitchFamily="18" charset="2"/>
              <a:buChar char=""/>
              <a:defRPr sz="2000" b="0" i="0" baseline="0">
                <a:solidFill>
                  <a:schemeClr val="dk1"/>
                </a:solidFill>
                <a:latin typeface="Constantia" pitchFamily="18" charset="0"/>
                <a:sym typeface="Constantia" pitchFamily="18" charset="0"/>
              </a:defRPr>
            </a:lvl5pPr>
          </a:lstStyle>
          <a:p>
            <a:pPr lvl="0" algn="just" eaLnBrk="1" latinLnBrk="1" hangingPunct="1">
              <a:lnSpc>
                <a:spcPct val="80000"/>
              </a:lnSpc>
            </a:pPr>
            <a:r>
              <a:rPr lang="en-US" altLang="en-US" sz="2400" b="1"/>
              <a:t>                          Tarbiya maqsadi va vazifalari.</a:t>
            </a:r>
            <a:r>
              <a:rPr lang="en-US" altLang="en-US" sz="2400"/>
              <a:t> </a:t>
            </a:r>
          </a:p>
          <a:p>
            <a:pPr lvl="0" algn="just" eaLnBrk="1" latinLnBrk="1" hangingPunct="1">
              <a:lnSpc>
                <a:spcPct val="80000"/>
              </a:lnSpc>
            </a:pPr>
            <a:r>
              <a:rPr lang="en-US" altLang="en-US" sz="2400"/>
              <a:t>Tarbiya muayyan, aniq maqsad hamda ijtimoiy-tarixiy tajriba asosida yosh avlodni har tomonlama o‘stirish, uning ongi, xulq-atvori va dunyoqarashini tarkib toptirish jarayonidir. Turli zamon va makonda ijtimoiy tarbiya mohiyatan turlicha ifodalab kelingan bo‘lib, uning mazmuni ijtimoiy maqsadlardan kelib chiqib asoslangan.</a:t>
            </a:r>
          </a:p>
          <a:p>
            <a:pPr lvl="0" algn="just" eaLnBrk="1" latinLnBrk="1" hangingPunct="1">
              <a:lnSpc>
                <a:spcPct val="80000"/>
              </a:lnSpc>
            </a:pPr>
            <a:r>
              <a:rPr lang="en-US" altLang="en-US" sz="2400"/>
              <a:t> Tarbiya maqsadi ijtimoiy buyurtma asosida belgilanadi. Eng oddiy harakatdan tortib to keng ko‘lamli davlat dasturi asosida tashkil etiluvchi tarbiya doimo muayyan maqsadga yo‘naltirilgan bo‘ladi.</a:t>
            </a:r>
          </a:p>
          <a:p>
            <a:pPr lvl="0" algn="just" eaLnBrk="1" latinLnBrk="1" hangingPunct="1">
              <a:lnSpc>
                <a:spcPct val="80000"/>
              </a:lnSpc>
            </a:pPr>
            <a:r>
              <a:rPr lang="en-US" altLang="en-US" sz="2400"/>
              <a:t> Maqsadsiz, ma’lum g‘oyani ifoda etmaydigan tarbiya bo‘lmaydi. Tarbiya maqsadi asosida uning mazmuni asoslanib, maqsadni amalga oshirishga xizmat qiluvchi metod va usullar aniqlanadi. Tarbiya maqsadining muammosi pedagogikaning dolzarb masalalaridan biri sanaladi.</a:t>
            </a:r>
          </a:p>
          <a:p>
            <a:pPr lvl="0" algn="just" eaLnBrk="1" latinLnBrk="1" hangingPunct="1">
              <a:lnSpc>
                <a:spcPct val="80000"/>
              </a:lnSpc>
            </a:pPr>
            <a:r>
              <a:rPr lang="en-US" altLang="en-US" sz="2400"/>
              <a:t> </a:t>
            </a:r>
          </a:p>
          <a:p>
            <a:pPr lvl="0" algn="just" eaLnBrk="1" latinLnBrk="1" hangingPunct="1">
              <a:lnSpc>
                <a:spcPct val="80000"/>
              </a:lnSpc>
            </a:pPr>
            <a:endParaRPr lang="en-US" altLang="en-US" sz="2400"/>
          </a:p>
        </p:txBody>
      </p:sp>
    </p:spTree>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1048604">
                                            <p:txEl>
                                              <p:pRg st="0" end="0"/>
                                            </p:txEl>
                                          </p:spTgt>
                                        </p:tgtEl>
                                        <p:attrNameLst>
                                          <p:attrName>style.visibility</p:attrName>
                                        </p:attrNameLst>
                                      </p:cBhvr>
                                      <p:to>
                                        <p:strVal val="visible"/>
                                      </p:to>
                                    </p:set>
                                    <p:animEffect transition="in" filter="fade">
                                      <p:cBhvr>
                                        <p:cTn id="7" dur="2000"/>
                                        <p:tgtEl>
                                          <p:spTgt spid="1048604">
                                            <p:txEl>
                                              <p:pRg st="0" end="0"/>
                                            </p:txEl>
                                          </p:spTgt>
                                        </p:tgtEl>
                                      </p:cBhvr>
                                    </p:animEffect>
                                    <p:anim calcmode="lin" valueType="num">
                                      <p:cBhvr>
                                        <p:cTn id="8" dur="2000" fill="hold"/>
                                        <p:tgtEl>
                                          <p:spTgt spid="1048604">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1048604">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1048604">
                                            <p:txEl>
                                              <p:pRg st="1" end="1"/>
                                            </p:txEl>
                                          </p:spTgt>
                                        </p:tgtEl>
                                        <p:attrNameLst>
                                          <p:attrName>style.visibility</p:attrName>
                                        </p:attrNameLst>
                                      </p:cBhvr>
                                      <p:to>
                                        <p:strVal val="visible"/>
                                      </p:to>
                                    </p:set>
                                    <p:animEffect transition="in" filter="fade">
                                      <p:cBhvr>
                                        <p:cTn id="12" dur="2000"/>
                                        <p:tgtEl>
                                          <p:spTgt spid="1048604">
                                            <p:txEl>
                                              <p:pRg st="1" end="1"/>
                                            </p:txEl>
                                          </p:spTgt>
                                        </p:tgtEl>
                                      </p:cBhvr>
                                    </p:animEffect>
                                    <p:anim calcmode="lin" valueType="num">
                                      <p:cBhvr>
                                        <p:cTn id="13" dur="2000" fill="hold"/>
                                        <p:tgtEl>
                                          <p:spTgt spid="1048604">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1048604">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1048604">
                                            <p:txEl>
                                              <p:pRg st="2" end="2"/>
                                            </p:txEl>
                                          </p:spTgt>
                                        </p:tgtEl>
                                        <p:attrNameLst>
                                          <p:attrName>style.visibility</p:attrName>
                                        </p:attrNameLst>
                                      </p:cBhvr>
                                      <p:to>
                                        <p:strVal val="visible"/>
                                      </p:to>
                                    </p:set>
                                    <p:animEffect transition="in" filter="fade">
                                      <p:cBhvr>
                                        <p:cTn id="17" dur="2000"/>
                                        <p:tgtEl>
                                          <p:spTgt spid="1048604">
                                            <p:txEl>
                                              <p:pRg st="2" end="2"/>
                                            </p:txEl>
                                          </p:spTgt>
                                        </p:tgtEl>
                                      </p:cBhvr>
                                    </p:animEffect>
                                    <p:anim calcmode="lin" valueType="num">
                                      <p:cBhvr>
                                        <p:cTn id="18" dur="2000" fill="hold"/>
                                        <p:tgtEl>
                                          <p:spTgt spid="1048604">
                                            <p:txEl>
                                              <p:pRg st="2" end="2"/>
                                            </p:txEl>
                                          </p:spTgt>
                                        </p:tgtEl>
                                        <p:attrNameLst>
                                          <p:attrName>ppt_w</p:attrName>
                                        </p:attrNameLst>
                                      </p:cBhvr>
                                      <p:tavLst>
                                        <p:tav tm="0" fmla="#ppt_w*sin(2.5*pi*$)">
                                          <p:val>
                                            <p:fltVal val="0"/>
                                          </p:val>
                                        </p:tav>
                                        <p:tav tm="100000">
                                          <p:val>
                                            <p:fltVal val="1"/>
                                          </p:val>
                                        </p:tav>
                                      </p:tavLst>
                                    </p:anim>
                                    <p:anim calcmode="lin" valueType="num">
                                      <p:cBhvr>
                                        <p:cTn id="19" dur="2000" fill="hold"/>
                                        <p:tgtEl>
                                          <p:spTgt spid="1048604">
                                            <p:txEl>
                                              <p:pRg st="2" end="2"/>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1048604">
                                            <p:txEl>
                                              <p:pRg st="3" end="3"/>
                                            </p:txEl>
                                          </p:spTgt>
                                        </p:tgtEl>
                                        <p:attrNameLst>
                                          <p:attrName>style.visibility</p:attrName>
                                        </p:attrNameLst>
                                      </p:cBhvr>
                                      <p:to>
                                        <p:strVal val="visible"/>
                                      </p:to>
                                    </p:set>
                                    <p:animEffect transition="in" filter="fade">
                                      <p:cBhvr>
                                        <p:cTn id="22" dur="2000"/>
                                        <p:tgtEl>
                                          <p:spTgt spid="1048604">
                                            <p:txEl>
                                              <p:pRg st="3" end="3"/>
                                            </p:txEl>
                                          </p:spTgt>
                                        </p:tgtEl>
                                      </p:cBhvr>
                                    </p:animEffect>
                                    <p:anim calcmode="lin" valueType="num">
                                      <p:cBhvr>
                                        <p:cTn id="23" dur="2000" fill="hold"/>
                                        <p:tgtEl>
                                          <p:spTgt spid="1048604">
                                            <p:txEl>
                                              <p:pRg st="3" end="3"/>
                                            </p:txEl>
                                          </p:spTgt>
                                        </p:tgtEl>
                                        <p:attrNameLst>
                                          <p:attrName>ppt_w</p:attrName>
                                        </p:attrNameLst>
                                      </p:cBhvr>
                                      <p:tavLst>
                                        <p:tav tm="0" fmla="#ppt_w*sin(2.5*pi*$)">
                                          <p:val>
                                            <p:fltVal val="0"/>
                                          </p:val>
                                        </p:tav>
                                        <p:tav tm="100000">
                                          <p:val>
                                            <p:fltVal val="1"/>
                                          </p:val>
                                        </p:tav>
                                      </p:tavLst>
                                    </p:anim>
                                    <p:anim calcmode="lin" valueType="num">
                                      <p:cBhvr>
                                        <p:cTn id="24" dur="2000" fill="hold"/>
                                        <p:tgtEl>
                                          <p:spTgt spid="1048604">
                                            <p:txEl>
                                              <p:pRg st="3" end="3"/>
                                            </p:txEl>
                                          </p:spTgt>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childTnLst>
                                    <p:set>
                                      <p:cBhvr>
                                        <p:cTn id="26" dur="1" fill="hold">
                                          <p:stCondLst>
                                            <p:cond delay="0"/>
                                          </p:stCondLst>
                                        </p:cTn>
                                        <p:tgtEl>
                                          <p:spTgt spid="1048604">
                                            <p:txEl>
                                              <p:pRg st="4" end="4"/>
                                            </p:txEl>
                                          </p:spTgt>
                                        </p:tgtEl>
                                        <p:attrNameLst>
                                          <p:attrName>style.visibility</p:attrName>
                                        </p:attrNameLst>
                                      </p:cBhvr>
                                      <p:to>
                                        <p:strVal val="visible"/>
                                      </p:to>
                                    </p:set>
                                    <p:animEffect transition="in" filter="fade">
                                      <p:cBhvr>
                                        <p:cTn id="27" dur="2000"/>
                                        <p:tgtEl>
                                          <p:spTgt spid="1048604">
                                            <p:txEl>
                                              <p:pRg st="4" end="4"/>
                                            </p:txEl>
                                          </p:spTgt>
                                        </p:tgtEl>
                                      </p:cBhvr>
                                    </p:animEffect>
                                    <p:anim calcmode="lin" valueType="num">
                                      <p:cBhvr>
                                        <p:cTn id="28" dur="2000" fill="hold"/>
                                        <p:tgtEl>
                                          <p:spTgt spid="1048604">
                                            <p:txEl>
                                              <p:pRg st="4" end="4"/>
                                            </p:txEl>
                                          </p:spTgt>
                                        </p:tgtEl>
                                        <p:attrNameLst>
                                          <p:attrName>ppt_w</p:attrName>
                                        </p:attrNameLst>
                                      </p:cBhvr>
                                      <p:tavLst>
                                        <p:tav tm="0" fmla="#ppt_w*sin(2.5*pi*$)">
                                          <p:val>
                                            <p:fltVal val="0"/>
                                          </p:val>
                                        </p:tav>
                                        <p:tav tm="100000">
                                          <p:val>
                                            <p:fltVal val="1"/>
                                          </p:val>
                                        </p:tav>
                                      </p:tavLst>
                                    </p:anim>
                                    <p:anim calcmode="lin" valueType="num">
                                      <p:cBhvr>
                                        <p:cTn id="29" dur="2000" fill="hold"/>
                                        <p:tgtEl>
                                          <p:spTgt spid="1048604">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5" name="Содержимое 1048604"/>
          <p:cNvSpPr>
            <a:spLocks noGrp="1"/>
          </p:cNvSpPr>
          <p:nvPr>
            <p:ph sz="half" idx="1"/>
          </p:nvPr>
        </p:nvSpPr>
        <p:spPr>
          <a:xfrm>
            <a:off x="0" y="188912"/>
            <a:ext cx="5076825" cy="6480175"/>
          </a:xfrm>
          <a:prstGeom prst="rect">
            <a:avLst/>
          </a:prstGeom>
          <a:noFill/>
          <a:ln>
            <a:noFill/>
          </a:ln>
        </p:spPr>
        <p:txBody>
          <a:bodyPr lIns="91440" tIns="45720" rIns="91440" bIns="45720" anchor="t"/>
          <a:lstStyle>
            <a:lvl1pPr marL="273050">
              <a:lnSpc>
                <a:spcPct val="100000"/>
              </a:lnSpc>
              <a:spcBef>
                <a:spcPct val="20000"/>
              </a:spcBef>
              <a:spcAft>
                <a:spcPct val="0"/>
              </a:spcAft>
              <a:buClr>
                <a:srgbClr val="0BD0D9"/>
              </a:buClr>
              <a:buFont typeface="Wingdings 2" pitchFamily="18" charset="2"/>
              <a:buChar char=""/>
              <a:defRPr sz="2200">
                <a:solidFill>
                  <a:schemeClr val="dk1"/>
                </a:solidFill>
              </a:defRPr>
            </a:lvl1pPr>
            <a:lvl2pPr marL="639762">
              <a:lnSpc>
                <a:spcPct val="100000"/>
              </a:lnSpc>
              <a:spcBef>
                <a:spcPct val="20000"/>
              </a:spcBef>
              <a:spcAft>
                <a:spcPct val="0"/>
              </a:spcAft>
              <a:buClr>
                <a:schemeClr val="accent1"/>
              </a:buClr>
              <a:buFont typeface="Wingdings 2" pitchFamily="18" charset="2"/>
              <a:buChar char=""/>
              <a:defRPr sz="2000">
                <a:solidFill>
                  <a:schemeClr val="dk1"/>
                </a:solidFill>
              </a:defRPr>
            </a:lvl2pPr>
            <a:lvl3pPr marL="914400">
              <a:lnSpc>
                <a:spcPct val="100000"/>
              </a:lnSpc>
              <a:spcBef>
                <a:spcPct val="20000"/>
              </a:spcBef>
              <a:spcAft>
                <a:spcPct val="0"/>
              </a:spcAft>
              <a:buClr>
                <a:schemeClr val="accent2"/>
              </a:buClr>
              <a:buFont typeface="Wingdings 2" pitchFamily="18" charset="2"/>
              <a:buChar char=""/>
              <a:defRPr sz="1900">
                <a:solidFill>
                  <a:schemeClr val="dk1"/>
                </a:solidFill>
              </a:defRPr>
            </a:lvl3pPr>
            <a:lvl4pPr marL="1187450">
              <a:lnSpc>
                <a:spcPct val="100000"/>
              </a:lnSpc>
              <a:spcBef>
                <a:spcPct val="20000"/>
              </a:spcBef>
              <a:spcAft>
                <a:spcPct val="0"/>
              </a:spcAft>
              <a:buClr>
                <a:srgbClr val="0BD0D9"/>
              </a:buClr>
              <a:buFont typeface="Wingdings 2" pitchFamily="18" charset="2"/>
              <a:buChar char=""/>
              <a:defRPr sz="1800">
                <a:solidFill>
                  <a:schemeClr val="dk1"/>
                </a:solidFill>
              </a:defRPr>
            </a:lvl4pPr>
            <a:lvl5pPr marL="1462087">
              <a:lnSpc>
                <a:spcPct val="100000"/>
              </a:lnSpc>
              <a:spcBef>
                <a:spcPct val="20000"/>
              </a:spcBef>
              <a:spcAft>
                <a:spcPct val="0"/>
              </a:spcAft>
              <a:buClr>
                <a:srgbClr val="10CF9B"/>
              </a:buClr>
              <a:buFont typeface="Wingdings 2" pitchFamily="18" charset="2"/>
              <a:buChar char=""/>
              <a:defRPr sz="1800">
                <a:solidFill>
                  <a:schemeClr val="dk1"/>
                </a:solidFill>
              </a:defRPr>
            </a:lvl5pPr>
          </a:lstStyle>
          <a:p>
            <a:pPr lvl="0" algn="just" eaLnBrk="1" latinLnBrk="1" hangingPunct="1"/>
            <a:r>
              <a:rPr lang="en-US" altLang="en-US" sz="1800"/>
              <a:t> Tarbiya maqsadi umumiy va individual harakterga ega bo‘lishi mumkin. Ilg‘or pedagogika umumiy va individual maqsadlar birligi va uyg‘unligini namoyon etadi.</a:t>
            </a:r>
          </a:p>
          <a:p>
            <a:pPr lvl="0" algn="just" eaLnBrk="1" latinLnBrk="1" hangingPunct="1"/>
            <a:r>
              <a:rPr lang="en-US" altLang="en-US" sz="1800"/>
              <a:t> Maqsad tarbiyaning umumiy ijtimoiy maqsadni ijobiy hal etishga yo‘naltiriladi hamda aniq vazifalar tizimi sifatida namoyon bo‘ladi. Demak, tarbiya maqsadi tarbiya jarayonini tashkil etish asosida hal etiladigan vazifalar tizimidir. Tarbiya maqsadlari mohiyati va ko‘lamiga ko‘ra umumiy va aniq vazifalar sifatida guruhlanadi.</a:t>
            </a:r>
          </a:p>
          <a:p>
            <a:pPr lvl="0" algn="just" eaLnBrk="1" latinLnBrk="1" hangingPunct="1"/>
            <a:r>
              <a:rPr lang="en-US" altLang="en-US" sz="1800"/>
              <a:t> 	Tarbiya maqsadi qanday shakllanadi? Uning shakllanishida ko‘plab ob’ektiv sabablar etakchi rol o‘ynaydi. Organizmning fiziologik etilish qonuniyatlari, insonning ruhiy rivojlanishi, falsafiy va pedagogik fikrlar yutug‘i, ijtimoiy madaniyat darajasi maqsadga umumiy yo‘nalish beradi. Biroq asosiy omil doimo davlat mafkura va siyosati bo‘lib qolaveradi.</a:t>
            </a:r>
          </a:p>
          <a:p>
            <a:pPr lvl="0" algn="just" eaLnBrk="1" latinLnBrk="1" hangingPunct="1"/>
            <a:endParaRPr lang="en-US" altLang="en-US" sz="1800"/>
          </a:p>
        </p:txBody>
      </p:sp>
      <p:pic>
        <p:nvPicPr>
          <p:cNvPr id="2097157" name="Рисунок 2097156" descr="F:\10048.jpg"/>
          <p:cNvPicPr>
            <a:picLocks/>
          </p:cNvPicPr>
          <p:nvPr/>
        </p:nvPicPr>
        <p:blipFill>
          <a:blip r:embed="rId2" cstate="print"/>
          <a:srcRect/>
          <a:stretch>
            <a:fillRect/>
          </a:stretch>
        </p:blipFill>
        <p:spPr>
          <a:xfrm>
            <a:off x="5137150" y="1268412"/>
            <a:ext cx="3671887" cy="2679700"/>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048605">
                                            <p:txEl>
                                              <p:pRg st="0" end="0"/>
                                            </p:txEl>
                                          </p:spTgt>
                                        </p:tgtEl>
                                        <p:attrNameLst>
                                          <p:attrName>style.visibility</p:attrName>
                                        </p:attrNameLst>
                                      </p:cBhvr>
                                      <p:to>
                                        <p:strVal val="visible"/>
                                      </p:to>
                                    </p:set>
                                    <p:animEffect transition="in" filter="barn(inVertical)">
                                      <p:cBhvr>
                                        <p:cTn id="7" dur="500"/>
                                        <p:tgtEl>
                                          <p:spTgt spid="1048605">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1048605">
                                            <p:txEl>
                                              <p:pRg st="1" end="1"/>
                                            </p:txEl>
                                          </p:spTgt>
                                        </p:tgtEl>
                                        <p:attrNameLst>
                                          <p:attrName>style.visibility</p:attrName>
                                        </p:attrNameLst>
                                      </p:cBhvr>
                                      <p:to>
                                        <p:strVal val="visible"/>
                                      </p:to>
                                    </p:set>
                                    <p:animEffect transition="in" filter="barn(inVertical)">
                                      <p:cBhvr>
                                        <p:cTn id="10" dur="500"/>
                                        <p:tgtEl>
                                          <p:spTgt spid="1048605">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1048605">
                                            <p:txEl>
                                              <p:pRg st="2" end="2"/>
                                            </p:txEl>
                                          </p:spTgt>
                                        </p:tgtEl>
                                        <p:attrNameLst>
                                          <p:attrName>style.visibility</p:attrName>
                                        </p:attrNameLst>
                                      </p:cBhvr>
                                      <p:to>
                                        <p:strVal val="visible"/>
                                      </p:to>
                                    </p:set>
                                    <p:animEffect transition="in" filter="barn(inVertical)">
                                      <p:cBhvr>
                                        <p:cTn id="13" dur="500"/>
                                        <p:tgtEl>
                                          <p:spTgt spid="1048605">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16" fill="hold" nodeType="clickEffect">
                                  <p:stCondLst>
                                    <p:cond delay="0"/>
                                  </p:stCondLst>
                                  <p:childTnLst>
                                    <p:set>
                                      <p:cBhvr>
                                        <p:cTn id="17" dur="1" fill="hold">
                                          <p:stCondLst>
                                            <p:cond delay="0"/>
                                          </p:stCondLst>
                                        </p:cTn>
                                        <p:tgtEl>
                                          <p:spTgt spid="2097157"/>
                                        </p:tgtEl>
                                        <p:attrNameLst>
                                          <p:attrName>style.visibility</p:attrName>
                                        </p:attrNameLst>
                                      </p:cBhvr>
                                      <p:to>
                                        <p:strVal val="visible"/>
                                      </p:to>
                                    </p:set>
                                    <p:anim calcmode="lin" valueType="num">
                                      <p:cBhvr>
                                        <p:cTn id="18" dur="500" fill="hold"/>
                                        <p:tgtEl>
                                          <p:spTgt spid="2097157"/>
                                        </p:tgtEl>
                                        <p:attrNameLst>
                                          <p:attrName>ppt_w</p:attrName>
                                        </p:attrNameLst>
                                      </p:cBhvr>
                                      <p:tavLst>
                                        <p:tav tm="0">
                                          <p:val>
                                            <p:fltVal val="0"/>
                                          </p:val>
                                        </p:tav>
                                        <p:tav tm="100000">
                                          <p:val>
                                            <p:strVal val="#ppt_w"/>
                                          </p:val>
                                        </p:tav>
                                      </p:tavLst>
                                    </p:anim>
                                    <p:anim calcmode="lin" valueType="num">
                                      <p:cBhvr>
                                        <p:cTn id="19" dur="500" fill="hold"/>
                                        <p:tgtEl>
                                          <p:spTgt spid="2097157"/>
                                        </p:tgtEl>
                                        <p:attrNameLst>
                                          <p:attrName>ppt_h</p:attrName>
                                        </p:attrNameLst>
                                      </p:cBhvr>
                                      <p:tavLst>
                                        <p:tav tm="0">
                                          <p:val>
                                            <p:fltVal val="0"/>
                                          </p:val>
                                        </p:tav>
                                        <p:tav tm="100000">
                                          <p:val>
                                            <p:strVal val="#ppt_h"/>
                                          </p:val>
                                        </p:tav>
                                      </p:tavLst>
                                    </p:anim>
                                    <p:animEffect transition="in" filter="fade">
                                      <p:cBhvr>
                                        <p:cTn id="20" dur="500"/>
                                        <p:tgtEl>
                                          <p:spTgt spid="2097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6" name="Содержимое 1048605"/>
          <p:cNvSpPr>
            <a:spLocks noGrp="1"/>
          </p:cNvSpPr>
          <p:nvPr>
            <p:ph idx="1"/>
          </p:nvPr>
        </p:nvSpPr>
        <p:spPr>
          <a:xfrm>
            <a:off x="457200" y="404812"/>
            <a:ext cx="8229600" cy="5691187"/>
          </a:xfrm>
          <a:prstGeom prst="rect">
            <a:avLst/>
          </a:prstGeom>
          <a:noFill/>
          <a:ln>
            <a:noFill/>
          </a:ln>
        </p:spPr>
        <p:txBody>
          <a:bodyPr lIns="91440" tIns="45720" rIns="91440" bIns="45720" anchor="t"/>
          <a:lstStyle>
            <a:lvl1pPr marL="273050" indent="-273050" algn="l" rtl="0" fontAlgn="base" latinLnBrk="1">
              <a:lnSpc>
                <a:spcPct val="100000"/>
              </a:lnSpc>
              <a:spcBef>
                <a:spcPct val="20000"/>
              </a:spcBef>
              <a:spcAft>
                <a:spcPct val="0"/>
              </a:spcAft>
              <a:buClr>
                <a:srgbClr val="0BD0D9"/>
              </a:buClr>
              <a:buSzPct val="95000"/>
              <a:buFont typeface="Wingdings 2" pitchFamily="18" charset="2"/>
              <a:buChar char=""/>
              <a:defRPr sz="2600" b="0" i="0" baseline="0">
                <a:solidFill>
                  <a:schemeClr val="dk1"/>
                </a:solidFill>
                <a:latin typeface="Constantia" pitchFamily="18" charset="0"/>
                <a:sym typeface="Constantia" pitchFamily="18" charset="0"/>
              </a:defRPr>
            </a:lvl1pPr>
            <a:lvl2pPr marL="639762" indent="-246062" algn="l" rtl="0" fontAlgn="base" latinLnBrk="1">
              <a:lnSpc>
                <a:spcPct val="100000"/>
              </a:lnSpc>
              <a:spcBef>
                <a:spcPct val="20000"/>
              </a:spcBef>
              <a:spcAft>
                <a:spcPct val="0"/>
              </a:spcAft>
              <a:buClr>
                <a:schemeClr val="accent1"/>
              </a:buClr>
              <a:buSzPct val="85000"/>
              <a:buFont typeface="Wingdings 2" pitchFamily="18" charset="2"/>
              <a:buChar char=""/>
              <a:defRPr sz="2400" b="0" i="0" baseline="0">
                <a:solidFill>
                  <a:schemeClr val="dk1"/>
                </a:solidFill>
                <a:latin typeface="Constantia" pitchFamily="18" charset="0"/>
                <a:sym typeface="Constantia" pitchFamily="18" charset="0"/>
              </a:defRPr>
            </a:lvl2pPr>
            <a:lvl3pPr marL="914400" indent="-246063" algn="l" rtl="0" fontAlgn="base" latinLnBrk="1">
              <a:lnSpc>
                <a:spcPct val="100000"/>
              </a:lnSpc>
              <a:spcBef>
                <a:spcPct val="20000"/>
              </a:spcBef>
              <a:spcAft>
                <a:spcPct val="0"/>
              </a:spcAft>
              <a:buClr>
                <a:schemeClr val="accent2"/>
              </a:buClr>
              <a:buSzPct val="70000"/>
              <a:buFont typeface="Wingdings 2" pitchFamily="18" charset="2"/>
              <a:buChar char=""/>
              <a:defRPr sz="2100" b="0" i="0" baseline="0">
                <a:solidFill>
                  <a:schemeClr val="dk1"/>
                </a:solidFill>
                <a:latin typeface="Constantia" pitchFamily="18" charset="0"/>
                <a:sym typeface="Constantia" pitchFamily="18" charset="0"/>
              </a:defRPr>
            </a:lvl3pPr>
            <a:lvl4pPr marL="1187450" indent="-209550" algn="l" rtl="0" fontAlgn="base" latinLnBrk="1">
              <a:lnSpc>
                <a:spcPct val="100000"/>
              </a:lnSpc>
              <a:spcBef>
                <a:spcPct val="20000"/>
              </a:spcBef>
              <a:spcAft>
                <a:spcPct val="0"/>
              </a:spcAft>
              <a:buClr>
                <a:srgbClr val="0BD0D9"/>
              </a:buClr>
              <a:buSzPct val="65000"/>
              <a:buFont typeface="Wingdings 2" pitchFamily="18" charset="2"/>
              <a:buChar char=""/>
              <a:defRPr sz="2000" b="0" i="0" baseline="0">
                <a:solidFill>
                  <a:schemeClr val="dk1"/>
                </a:solidFill>
                <a:latin typeface="Constantia" pitchFamily="18" charset="0"/>
                <a:sym typeface="Constantia" pitchFamily="18" charset="0"/>
              </a:defRPr>
            </a:lvl4pPr>
            <a:lvl5pPr marL="1462087" indent="-209550" algn="l" rtl="0" fontAlgn="base" latinLnBrk="1">
              <a:lnSpc>
                <a:spcPct val="100000"/>
              </a:lnSpc>
              <a:spcBef>
                <a:spcPct val="20000"/>
              </a:spcBef>
              <a:spcAft>
                <a:spcPct val="0"/>
              </a:spcAft>
              <a:buClr>
                <a:srgbClr val="10CF9B"/>
              </a:buClr>
              <a:buSzPct val="65000"/>
              <a:buFont typeface="Wingdings 2" pitchFamily="18" charset="2"/>
              <a:buChar char=""/>
              <a:defRPr sz="2000" b="0" i="0" baseline="0">
                <a:solidFill>
                  <a:schemeClr val="dk1"/>
                </a:solidFill>
                <a:latin typeface="Constantia" pitchFamily="18" charset="0"/>
                <a:sym typeface="Constantia" pitchFamily="18" charset="0"/>
              </a:defRPr>
            </a:lvl5pPr>
          </a:lstStyle>
          <a:p>
            <a:pPr lvl="0" algn="just" eaLnBrk="1" latinLnBrk="1" hangingPunct="1">
              <a:lnSpc>
                <a:spcPct val="80000"/>
              </a:lnSpc>
            </a:pPr>
            <a:r>
              <a:rPr lang="en-US" altLang="en-US" sz="2400"/>
              <a:t> Hozirgi paytda O‘zbekiston Respublikasi rahbariyati yoshlar orasidan eng iqtidorli, salohiyatlilarini tanlab, saralab olib, ularni ilmiy, madaniy-ma’naviy jihatdan kamolotga erishishlari, zamonaviy fan-texnika asoslarini puhta o‘zlashtirib olishlari uchun g‘amho‘rlik qilmoqda. O‘zbekiston Respublikasining istiqboli nazarda tutilib, ko‘pgina yoshlarning Turkiya, Hitoy, YAponiya, AQSH, Germaniya kabi rivojlangan horijiy mamlakatlarga tahsil olish uchun yuborilayotganliklari fikrimizning yorqin dalilidir.</a:t>
            </a:r>
          </a:p>
          <a:p>
            <a:pPr lvl="0" algn="just" eaLnBrk="1" latinLnBrk="1" hangingPunct="1">
              <a:lnSpc>
                <a:spcPct val="80000"/>
              </a:lnSpc>
            </a:pPr>
            <a:r>
              <a:rPr lang="en-US" altLang="en-US" sz="2400"/>
              <a:t> </a:t>
            </a:r>
          </a:p>
          <a:p>
            <a:pPr lvl="0" algn="just" eaLnBrk="1" latinLnBrk="1" hangingPunct="1">
              <a:lnSpc>
                <a:spcPct val="80000"/>
              </a:lnSpc>
            </a:pPr>
            <a:r>
              <a:rPr lang="en-US" altLang="en-US" sz="2400"/>
              <a:t> Bugungi kunda O‘zbekiston Respublikasining «Ta’lim to‘g‘risida» Qonunini hayotga joriy etish, ta’lim-tarbiya, sog‘liqni saqlash hamda umumiy tibbiyot muammolarini zamon talablari darajasida olib borish, maktablarni milliylashtirish, o‘rta maxsus hamda oliy o‘quv yurtlariga kirish imtihonlarini test usulida o‘tkazish borasida amalga oshirilayotgan ijobiy ishlar o‘z samarasini bermoqda</a:t>
            </a:r>
            <a:r>
              <a:rPr lang="en-US" altLang="en-US" sz="2400">
                <a:solidFill>
                  <a:schemeClr val="lt1"/>
                </a:solidFill>
              </a:rPr>
              <a: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xit" presetSubtype="1" fill="hold" nodeType="clickEffect">
                                  <p:stCondLst>
                                    <p:cond delay="0"/>
                                  </p:stCondLst>
                                  <p:childTnLst>
                                    <p:animEffect transition="out" filter="wheel(1)">
                                      <p:cBhvr>
                                        <p:cTn id="6" dur="2000"/>
                                        <p:tgtEl>
                                          <p:spTgt spid="1048606">
                                            <p:txEl>
                                              <p:pRg st="0" end="0"/>
                                            </p:txEl>
                                          </p:spTgt>
                                        </p:tgtEl>
                                      </p:cBhvr>
                                    </p:animEffect>
                                    <p:set>
                                      <p:cBhvr>
                                        <p:cTn id="7" dur="1" fill="hold">
                                          <p:stCondLst>
                                            <p:cond delay="1999"/>
                                          </p:stCondLst>
                                        </p:cTn>
                                        <p:tgtEl>
                                          <p:spTgt spid="1048606">
                                            <p:txEl>
                                              <p:pRg st="0" end="0"/>
                                            </p:txEl>
                                          </p:spTgt>
                                        </p:tgtEl>
                                        <p:attrNameLst>
                                          <p:attrName>style.visibility</p:attrName>
                                        </p:attrNameLst>
                                      </p:cBhvr>
                                      <p:to>
                                        <p:strVal val="hidden"/>
                                      </p:to>
                                    </p:set>
                                  </p:childTnLst>
                                </p:cTn>
                              </p:par>
                              <p:par>
                                <p:cTn id="8" presetID="21" presetClass="exit" presetSubtype="1" fill="hold" nodeType="withEffect">
                                  <p:stCondLst>
                                    <p:cond delay="0"/>
                                  </p:stCondLst>
                                  <p:childTnLst>
                                    <p:animEffect transition="out" filter="wheel(1)">
                                      <p:cBhvr>
                                        <p:cTn id="9" dur="2000"/>
                                        <p:tgtEl>
                                          <p:spTgt spid="1048606">
                                            <p:txEl>
                                              <p:pRg st="1" end="1"/>
                                            </p:txEl>
                                          </p:spTgt>
                                        </p:tgtEl>
                                      </p:cBhvr>
                                    </p:animEffect>
                                    <p:set>
                                      <p:cBhvr>
                                        <p:cTn id="10" dur="1" fill="hold">
                                          <p:stCondLst>
                                            <p:cond delay="1999"/>
                                          </p:stCondLst>
                                        </p:cTn>
                                        <p:tgtEl>
                                          <p:spTgt spid="1048606">
                                            <p:txEl>
                                              <p:pRg st="1" end="1"/>
                                            </p:txEl>
                                          </p:spTgt>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2000"/>
                                        <p:tgtEl>
                                          <p:spTgt spid="1048606">
                                            <p:txEl>
                                              <p:pRg st="2" end="2"/>
                                            </p:txEl>
                                          </p:spTgt>
                                        </p:tgtEl>
                                      </p:cBhvr>
                                    </p:animEffect>
                                    <p:set>
                                      <p:cBhvr>
                                        <p:cTn id="13" dur="1" fill="hold">
                                          <p:stCondLst>
                                            <p:cond delay="1999"/>
                                          </p:stCondLst>
                                        </p:cTn>
                                        <p:tgtEl>
                                          <p:spTgt spid="1048606">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7" name="Содержимое 1048606"/>
          <p:cNvSpPr>
            <a:spLocks noGrp="1"/>
          </p:cNvSpPr>
          <p:nvPr>
            <p:ph idx="1"/>
          </p:nvPr>
        </p:nvSpPr>
        <p:spPr>
          <a:xfrm>
            <a:off x="457200" y="3213100"/>
            <a:ext cx="8229600" cy="3240087"/>
          </a:xfrm>
          <a:prstGeom prst="rect">
            <a:avLst/>
          </a:prstGeom>
          <a:noFill/>
          <a:ln>
            <a:noFill/>
          </a:ln>
        </p:spPr>
        <p:txBody>
          <a:bodyPr lIns="91440" tIns="45720" rIns="91440" bIns="45720" anchor="t"/>
          <a:lstStyle>
            <a:lvl1pPr marL="273050" indent="-273050" algn="l" rtl="0" fontAlgn="base" latinLnBrk="1">
              <a:lnSpc>
                <a:spcPct val="100000"/>
              </a:lnSpc>
              <a:spcBef>
                <a:spcPct val="20000"/>
              </a:spcBef>
              <a:spcAft>
                <a:spcPct val="0"/>
              </a:spcAft>
              <a:buClr>
                <a:srgbClr val="0BD0D9"/>
              </a:buClr>
              <a:buSzPct val="95000"/>
              <a:buFont typeface="Wingdings 2" pitchFamily="18" charset="2"/>
              <a:buChar char=""/>
              <a:defRPr sz="2600" b="0" i="0" baseline="0">
                <a:solidFill>
                  <a:schemeClr val="dk1"/>
                </a:solidFill>
                <a:latin typeface="Constantia" pitchFamily="18" charset="0"/>
                <a:sym typeface="Constantia" pitchFamily="18" charset="0"/>
              </a:defRPr>
            </a:lvl1pPr>
            <a:lvl2pPr marL="639762" indent="-246062" algn="l" rtl="0" fontAlgn="base" latinLnBrk="1">
              <a:lnSpc>
                <a:spcPct val="100000"/>
              </a:lnSpc>
              <a:spcBef>
                <a:spcPct val="20000"/>
              </a:spcBef>
              <a:spcAft>
                <a:spcPct val="0"/>
              </a:spcAft>
              <a:buClr>
                <a:schemeClr val="accent1"/>
              </a:buClr>
              <a:buSzPct val="85000"/>
              <a:buFont typeface="Wingdings 2" pitchFamily="18" charset="2"/>
              <a:buChar char=""/>
              <a:defRPr sz="2400" b="0" i="0" baseline="0">
                <a:solidFill>
                  <a:schemeClr val="dk1"/>
                </a:solidFill>
                <a:latin typeface="Constantia" pitchFamily="18" charset="0"/>
                <a:sym typeface="Constantia" pitchFamily="18" charset="0"/>
              </a:defRPr>
            </a:lvl2pPr>
            <a:lvl3pPr marL="914400" indent="-246063" algn="l" rtl="0" fontAlgn="base" latinLnBrk="1">
              <a:lnSpc>
                <a:spcPct val="100000"/>
              </a:lnSpc>
              <a:spcBef>
                <a:spcPct val="20000"/>
              </a:spcBef>
              <a:spcAft>
                <a:spcPct val="0"/>
              </a:spcAft>
              <a:buClr>
                <a:schemeClr val="accent2"/>
              </a:buClr>
              <a:buSzPct val="70000"/>
              <a:buFont typeface="Wingdings 2" pitchFamily="18" charset="2"/>
              <a:buChar char=""/>
              <a:defRPr sz="2100" b="0" i="0" baseline="0">
                <a:solidFill>
                  <a:schemeClr val="dk1"/>
                </a:solidFill>
                <a:latin typeface="Constantia" pitchFamily="18" charset="0"/>
                <a:sym typeface="Constantia" pitchFamily="18" charset="0"/>
              </a:defRPr>
            </a:lvl3pPr>
            <a:lvl4pPr marL="1187450" indent="-209550" algn="l" rtl="0" fontAlgn="base" latinLnBrk="1">
              <a:lnSpc>
                <a:spcPct val="100000"/>
              </a:lnSpc>
              <a:spcBef>
                <a:spcPct val="20000"/>
              </a:spcBef>
              <a:spcAft>
                <a:spcPct val="0"/>
              </a:spcAft>
              <a:buClr>
                <a:srgbClr val="0BD0D9"/>
              </a:buClr>
              <a:buSzPct val="65000"/>
              <a:buFont typeface="Wingdings 2" pitchFamily="18" charset="2"/>
              <a:buChar char=""/>
              <a:defRPr sz="2000" b="0" i="0" baseline="0">
                <a:solidFill>
                  <a:schemeClr val="dk1"/>
                </a:solidFill>
                <a:latin typeface="Constantia" pitchFamily="18" charset="0"/>
                <a:sym typeface="Constantia" pitchFamily="18" charset="0"/>
              </a:defRPr>
            </a:lvl4pPr>
            <a:lvl5pPr marL="1462087" indent="-209550" algn="l" rtl="0" fontAlgn="base" latinLnBrk="1">
              <a:lnSpc>
                <a:spcPct val="100000"/>
              </a:lnSpc>
              <a:spcBef>
                <a:spcPct val="20000"/>
              </a:spcBef>
              <a:spcAft>
                <a:spcPct val="0"/>
              </a:spcAft>
              <a:buClr>
                <a:srgbClr val="10CF9B"/>
              </a:buClr>
              <a:buSzPct val="65000"/>
              <a:buFont typeface="Wingdings 2" pitchFamily="18" charset="2"/>
              <a:buChar char=""/>
              <a:defRPr sz="2000" b="0" i="0" baseline="0">
                <a:solidFill>
                  <a:schemeClr val="dk1"/>
                </a:solidFill>
                <a:latin typeface="Constantia" pitchFamily="18" charset="0"/>
                <a:sym typeface="Constantia" pitchFamily="18" charset="0"/>
              </a:defRPr>
            </a:lvl5pPr>
          </a:lstStyle>
          <a:p>
            <a:pPr lvl="0" eaLnBrk="1" latinLnBrk="1" hangingPunct="1">
              <a:lnSpc>
                <a:spcPct val="80000"/>
              </a:lnSpc>
            </a:pPr>
            <a:r>
              <a:rPr lang="en-US" altLang="en-US" sz="1800"/>
              <a:t> Jamiyat ma’naviyati va shaxs kamolotida muhim o‘rin tutuvchi ma’naviy va ahlohiy poklik, iymon, insof, diyonat, or-nomus, mehr-oqibat, keksalarga hurmat singari insoniy fazilatlar o‘z-o‘zidan shakllanmaydi. Barchasining asosida yosh avlodga oila, umumiy o‘rta, o‘rta maxsus, kasb-hunar hamda oliy ta’lim tizimida amalga oshirilayotgan ta’lim-tarbiya mazmuni, g‘oyaviy yo‘nalishi va samarasi yotadi.</a:t>
            </a:r>
          </a:p>
          <a:p>
            <a:pPr lvl="0" eaLnBrk="1" latinLnBrk="1" hangingPunct="1">
              <a:lnSpc>
                <a:spcPct val="80000"/>
              </a:lnSpc>
            </a:pPr>
            <a:r>
              <a:rPr lang="en-US" altLang="en-US" sz="1800"/>
              <a:t> </a:t>
            </a:r>
          </a:p>
          <a:p>
            <a:pPr lvl="0" eaLnBrk="1" latinLnBrk="1" hangingPunct="1">
              <a:lnSpc>
                <a:spcPct val="80000"/>
              </a:lnSpc>
            </a:pPr>
            <a:r>
              <a:rPr lang="en-US" altLang="en-US" sz="1800"/>
              <a:t> O‘sib kelayotgan yosh avlodning zamon talablariga mos, barkamol inson bo‘lib shakllanishlari uchun ijtimoiy tarbiyaning muhim tarkibiy qismlari – aqliy, ma’naviy-axloqiy, jismoniy, mehnat, estetik, huquqiy, ekologik, iqtisodiy hamda jinsiy tarbiyani tashkil etishga nisbatan yangicha nuqtai nazardan yondashish, ularning samarali yo‘llarini ishlab chiqish alohida dolzarblik kasb etadi. Bu esa tarbiyadagi eng muhim vazifalardir.</a:t>
            </a:r>
          </a:p>
          <a:p>
            <a:pPr lvl="0" eaLnBrk="1" latinLnBrk="1" hangingPunct="1">
              <a:lnSpc>
                <a:spcPct val="80000"/>
              </a:lnSpc>
            </a:pPr>
            <a:endParaRPr lang="en-US" altLang="en-US" sz="1800"/>
          </a:p>
        </p:txBody>
      </p:sp>
      <p:pic>
        <p:nvPicPr>
          <p:cNvPr id="2097158" name="Рисунок 2097157" descr="F:\10052.jpg"/>
          <p:cNvPicPr>
            <a:picLocks/>
          </p:cNvPicPr>
          <p:nvPr/>
        </p:nvPicPr>
        <p:blipFill>
          <a:blip r:embed="rId2" cstate="print"/>
          <a:srcRect/>
          <a:stretch>
            <a:fillRect/>
          </a:stretch>
        </p:blipFill>
        <p:spPr>
          <a:xfrm>
            <a:off x="468312" y="88900"/>
            <a:ext cx="4384675" cy="3048000"/>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path" presetSubtype="0" accel="50000" decel="50000" fill="hold" nodeType="clickEffect">
                                  <p:stCondLst>
                                    <p:cond delay="0"/>
                                  </p:stCondLst>
                                  <p:childTnLst>
                                    <p:animMotion origin="layout" path="M 0 0 C 0.069 0 0.125 0.056 0.125 0.125 C 0.125 0.194 0.069 0.25 0 0.25 C -0.069 0.25 -0.125 0.194 -0.125 0.125 C -0.125 0.056 -0.069 0 0 0 Z" pathEditMode="relative">
                                      <p:cBhvr>
                                        <p:cTn id="6" dur="2000" fill="hold"/>
                                        <p:tgtEl>
                                          <p:spTgt spid="1048607">
                                            <p:txEl>
                                              <p:pRg st="0" end="0"/>
                                            </p:txEl>
                                          </p:spTgt>
                                        </p:tgtEl>
                                        <p:attrNameLst>
                                          <p:attrName>ppt_x</p:attrName>
                                          <p:attrName>ppt_y</p:attrName>
                                        </p:attrNameLst>
                                      </p:cBhvr>
                                    </p:animMotion>
                                  </p:childTnLst>
                                </p:cTn>
                              </p:par>
                              <p:par>
                                <p:cTn id="7" presetID="1" presetClass="path" presetSubtype="0" accel="50000" decel="50000" fill="hold" nodeType="withEffect">
                                  <p:stCondLst>
                                    <p:cond delay="0"/>
                                  </p:stCondLst>
                                  <p:childTnLst>
                                    <p:animMotion origin="layout" path="M 0 0 C 0.069 0 0.125 0.056 0.125 0.125 C 0.125 0.194 0.069 0.25 0 0.25 C -0.069 0.25 -0.125 0.194 -0.125 0.125 C -0.125 0.056 -0.069 0 0 0 Z" pathEditMode="relative">
                                      <p:cBhvr>
                                        <p:cTn id="8" dur="2000" fill="hold"/>
                                        <p:tgtEl>
                                          <p:spTgt spid="1048607">
                                            <p:txEl>
                                              <p:pRg st="1" end="1"/>
                                            </p:txEl>
                                          </p:spTgt>
                                        </p:tgtEl>
                                        <p:attrNameLst>
                                          <p:attrName>ppt_x</p:attrName>
                                          <p:attrName>ppt_y</p:attrName>
                                        </p:attrNameLst>
                                      </p:cBhvr>
                                    </p:animMotion>
                                  </p:childTnLst>
                                </p:cTn>
                              </p:par>
                              <p:par>
                                <p:cTn id="9" presetID="1" presetClass="path" presetSubtype="0" accel="50000" decel="50000" fill="hold" nodeType="withEffect">
                                  <p:stCondLst>
                                    <p:cond delay="0"/>
                                  </p:stCondLst>
                                  <p:childTnLst>
                                    <p:animMotion origin="layout" path="M 0 0 C 0.069 0 0.125 0.056 0.125 0.125 C 0.125 0.194 0.069 0.25 0 0.25 C -0.069 0.25 -0.125 0.194 -0.125 0.125 C -0.125 0.056 -0.069 0 0 0 Z" pathEditMode="relative">
                                      <p:cBhvr>
                                        <p:cTn id="10" dur="2000" fill="hold"/>
                                        <p:tgtEl>
                                          <p:spTgt spid="1048607">
                                            <p:txEl>
                                              <p:pRg st="2" end="2"/>
                                            </p:txEl>
                                          </p:spTgt>
                                        </p:tgtEl>
                                        <p:attrNameLst>
                                          <p:attrName>ppt_x</p:attrName>
                                          <p:attrName>ppt_y</p:attrName>
                                        </p:attrNameLst>
                                      </p:cBhvr>
                                    </p:animMotion>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1" fill="hold" nodeType="clickEffect">
                                  <p:stCondLst>
                                    <p:cond delay="0"/>
                                  </p:stCondLst>
                                  <p:childTnLst>
                                    <p:set>
                                      <p:cBhvr>
                                        <p:cTn id="14" dur="1" fill="hold">
                                          <p:stCondLst>
                                            <p:cond delay="0"/>
                                          </p:stCondLst>
                                        </p:cTn>
                                        <p:tgtEl>
                                          <p:spTgt spid="2097158"/>
                                        </p:tgtEl>
                                        <p:attrNameLst>
                                          <p:attrName>style.visibility</p:attrName>
                                        </p:attrNameLst>
                                      </p:cBhvr>
                                      <p:to>
                                        <p:strVal val="visible"/>
                                      </p:to>
                                    </p:set>
                                    <p:animEffect transition="in" filter="wheel(1)">
                                      <p:cBhvr>
                                        <p:cTn id="15" dur="2000"/>
                                        <p:tgtEl>
                                          <p:spTgt spid="2097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8" name="Содержимое 1048607"/>
          <p:cNvSpPr>
            <a:spLocks noGrp="1"/>
          </p:cNvSpPr>
          <p:nvPr>
            <p:ph idx="1"/>
          </p:nvPr>
        </p:nvSpPr>
        <p:spPr>
          <a:xfrm>
            <a:off x="457200" y="333375"/>
            <a:ext cx="8229600" cy="5762625"/>
          </a:xfrm>
          <a:prstGeom prst="rect">
            <a:avLst/>
          </a:prstGeom>
          <a:noFill/>
          <a:ln>
            <a:noFill/>
          </a:ln>
        </p:spPr>
        <p:txBody>
          <a:bodyPr lIns="91440" tIns="45720" rIns="91440" bIns="45720" anchor="t"/>
          <a:lstStyle>
            <a:lvl1pPr marL="273050" indent="-273050" algn="l" rtl="0" fontAlgn="base" latinLnBrk="1">
              <a:lnSpc>
                <a:spcPct val="100000"/>
              </a:lnSpc>
              <a:spcBef>
                <a:spcPct val="20000"/>
              </a:spcBef>
              <a:spcAft>
                <a:spcPct val="0"/>
              </a:spcAft>
              <a:buClr>
                <a:srgbClr val="0BD0D9"/>
              </a:buClr>
              <a:buSzPct val="95000"/>
              <a:buFont typeface="Wingdings 2" pitchFamily="18" charset="2"/>
              <a:buChar char=""/>
              <a:defRPr sz="2600" b="0" i="0" baseline="0">
                <a:solidFill>
                  <a:schemeClr val="dk1"/>
                </a:solidFill>
                <a:latin typeface="Constantia" pitchFamily="18" charset="0"/>
                <a:sym typeface="Constantia" pitchFamily="18" charset="0"/>
              </a:defRPr>
            </a:lvl1pPr>
            <a:lvl2pPr marL="639762" indent="-246062" algn="l" rtl="0" fontAlgn="base" latinLnBrk="1">
              <a:lnSpc>
                <a:spcPct val="100000"/>
              </a:lnSpc>
              <a:spcBef>
                <a:spcPct val="20000"/>
              </a:spcBef>
              <a:spcAft>
                <a:spcPct val="0"/>
              </a:spcAft>
              <a:buClr>
                <a:schemeClr val="accent1"/>
              </a:buClr>
              <a:buSzPct val="85000"/>
              <a:buFont typeface="Wingdings 2" pitchFamily="18" charset="2"/>
              <a:buChar char=""/>
              <a:defRPr sz="2400" b="0" i="0" baseline="0">
                <a:solidFill>
                  <a:schemeClr val="dk1"/>
                </a:solidFill>
                <a:latin typeface="Constantia" pitchFamily="18" charset="0"/>
                <a:sym typeface="Constantia" pitchFamily="18" charset="0"/>
              </a:defRPr>
            </a:lvl2pPr>
            <a:lvl3pPr marL="914400" indent="-246063" algn="l" rtl="0" fontAlgn="base" latinLnBrk="1">
              <a:lnSpc>
                <a:spcPct val="100000"/>
              </a:lnSpc>
              <a:spcBef>
                <a:spcPct val="20000"/>
              </a:spcBef>
              <a:spcAft>
                <a:spcPct val="0"/>
              </a:spcAft>
              <a:buClr>
                <a:schemeClr val="accent2"/>
              </a:buClr>
              <a:buSzPct val="70000"/>
              <a:buFont typeface="Wingdings 2" pitchFamily="18" charset="2"/>
              <a:buChar char=""/>
              <a:defRPr sz="2100" b="0" i="0" baseline="0">
                <a:solidFill>
                  <a:schemeClr val="dk1"/>
                </a:solidFill>
                <a:latin typeface="Constantia" pitchFamily="18" charset="0"/>
                <a:sym typeface="Constantia" pitchFamily="18" charset="0"/>
              </a:defRPr>
            </a:lvl3pPr>
            <a:lvl4pPr marL="1187450" indent="-209550" algn="l" rtl="0" fontAlgn="base" latinLnBrk="1">
              <a:lnSpc>
                <a:spcPct val="100000"/>
              </a:lnSpc>
              <a:spcBef>
                <a:spcPct val="20000"/>
              </a:spcBef>
              <a:spcAft>
                <a:spcPct val="0"/>
              </a:spcAft>
              <a:buClr>
                <a:srgbClr val="0BD0D9"/>
              </a:buClr>
              <a:buSzPct val="65000"/>
              <a:buFont typeface="Wingdings 2" pitchFamily="18" charset="2"/>
              <a:buChar char=""/>
              <a:defRPr sz="2000" b="0" i="0" baseline="0">
                <a:solidFill>
                  <a:schemeClr val="dk1"/>
                </a:solidFill>
                <a:latin typeface="Constantia" pitchFamily="18" charset="0"/>
                <a:sym typeface="Constantia" pitchFamily="18" charset="0"/>
              </a:defRPr>
            </a:lvl4pPr>
            <a:lvl5pPr marL="1462087" indent="-209550" algn="l" rtl="0" fontAlgn="base" latinLnBrk="1">
              <a:lnSpc>
                <a:spcPct val="100000"/>
              </a:lnSpc>
              <a:spcBef>
                <a:spcPct val="20000"/>
              </a:spcBef>
              <a:spcAft>
                <a:spcPct val="0"/>
              </a:spcAft>
              <a:buClr>
                <a:srgbClr val="10CF9B"/>
              </a:buClr>
              <a:buSzPct val="65000"/>
              <a:buFont typeface="Wingdings 2" pitchFamily="18" charset="2"/>
              <a:buChar char=""/>
              <a:defRPr sz="2000" b="0" i="0" baseline="0">
                <a:solidFill>
                  <a:schemeClr val="dk1"/>
                </a:solidFill>
                <a:latin typeface="Constantia" pitchFamily="18" charset="0"/>
                <a:sym typeface="Constantia" pitchFamily="18" charset="0"/>
              </a:defRPr>
            </a:lvl5pPr>
          </a:lstStyle>
          <a:p>
            <a:pPr lvl="0" algn="just" eaLnBrk="1" latinLnBrk="1" hangingPunct="1">
              <a:lnSpc>
                <a:spcPct val="90000"/>
              </a:lnSpc>
            </a:pPr>
            <a:r>
              <a:rPr lang="en-US" altLang="en-US" sz="2400" b="1"/>
              <a:t>Tarbiya mazmuni</a:t>
            </a:r>
            <a:r>
              <a:rPr lang="en-US" altLang="en-US" sz="2400"/>
              <a:t>. </a:t>
            </a:r>
          </a:p>
          <a:p>
            <a:pPr lvl="0" algn="just" eaLnBrk="1" latinLnBrk="1" hangingPunct="1">
              <a:lnSpc>
                <a:spcPct val="90000"/>
              </a:lnSpc>
            </a:pPr>
            <a:r>
              <a:rPr lang="en-US" altLang="en-US" sz="2400"/>
              <a:t>Aqliy tarbiya – shaxsga tabiat va jamiyat taraqqiyoti to‘g‘risidagi bilim asoslarini berish, uning aqliy (bilish) qobiliyati, tafakkurini shakllantirishga yo‘naltirilgan pedagogik faoliyat jarayoni bo‘lib, shaxs tomonidan tabiat, jamiyat, shuningdek, inson tafakkuri haqidagi bilimlarni o‘zlashtirish, unda ilmiy dunyoqarashni shakllantiradi. Aqliy tarbiya yuksak ma’naviy va axloqiy sifatlarga ega shaxsni tarbiyalashda etakchi o‘rin tutadi. </a:t>
            </a:r>
          </a:p>
          <a:p>
            <a:pPr lvl="0" algn="just" eaLnBrk="1" latinLnBrk="1" hangingPunct="1">
              <a:lnSpc>
                <a:spcPct val="90000"/>
              </a:lnSpc>
            </a:pPr>
            <a:r>
              <a:rPr lang="en-US" altLang="en-US" sz="2400"/>
              <a:t> </a:t>
            </a:r>
          </a:p>
          <a:p>
            <a:pPr lvl="0" algn="just" eaLnBrk="1" latinLnBrk="1" hangingPunct="1">
              <a:lnSpc>
                <a:spcPct val="90000"/>
              </a:lnSpc>
            </a:pPr>
            <a:r>
              <a:rPr lang="en-US" altLang="en-US" sz="2400"/>
              <a:t> Bilimlar tizimini ongli ravishda o‘zlashtirish mantiqiy fikrlash, hotira, diqqat, idrok etish, aqliy qobiliyat, mayillik va iqtidorni rivojlantirishga ko‘maklashadi.</a:t>
            </a:r>
          </a:p>
          <a:p>
            <a:pPr lvl="0" algn="just" eaLnBrk="1" latinLnBrk="1" hangingPunct="1">
              <a:lnSpc>
                <a:spcPct val="90000"/>
              </a:lnSpc>
            </a:pPr>
            <a:r>
              <a:rPr lang="en-US" altLang="en-US" sz="2400"/>
              <a:t> </a:t>
            </a:r>
          </a:p>
          <a:p>
            <a:pPr lvl="0" algn="just" eaLnBrk="1" latinLnBrk="1" hangingPunct="1">
              <a:lnSpc>
                <a:spcPct val="90000"/>
              </a:lnSpc>
            </a:pPr>
            <a:r>
              <a:rPr lang="en-US" altLang="en-US" sz="2400"/>
              <a:t> </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48608">
                                            <p:txEl>
                                              <p:pRg st="0" end="0"/>
                                            </p:txEl>
                                          </p:spTgt>
                                        </p:tgtEl>
                                        <p:attrNameLst>
                                          <p:attrName>style.visibility</p:attrName>
                                        </p:attrNameLst>
                                      </p:cBhvr>
                                      <p:to>
                                        <p:strVal val="visible"/>
                                      </p:to>
                                    </p:set>
                                    <p:anim calcmode="lin" valueType="num">
                                      <p:cBhvr additive="base">
                                        <p:cTn id="7" dur="500" fill="hold"/>
                                        <p:tgtEl>
                                          <p:spTgt spid="104860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4860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48608">
                                            <p:txEl>
                                              <p:pRg st="1" end="1"/>
                                            </p:txEl>
                                          </p:spTgt>
                                        </p:tgtEl>
                                        <p:attrNameLst>
                                          <p:attrName>style.visibility</p:attrName>
                                        </p:attrNameLst>
                                      </p:cBhvr>
                                      <p:to>
                                        <p:strVal val="visible"/>
                                      </p:to>
                                    </p:set>
                                    <p:anim calcmode="lin" valueType="num">
                                      <p:cBhvr additive="base">
                                        <p:cTn id="11" dur="500" fill="hold"/>
                                        <p:tgtEl>
                                          <p:spTgt spid="104860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48608">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48608">
                                            <p:txEl>
                                              <p:pRg st="2" end="2"/>
                                            </p:txEl>
                                          </p:spTgt>
                                        </p:tgtEl>
                                        <p:attrNameLst>
                                          <p:attrName>style.visibility</p:attrName>
                                        </p:attrNameLst>
                                      </p:cBhvr>
                                      <p:to>
                                        <p:strVal val="visible"/>
                                      </p:to>
                                    </p:set>
                                    <p:anim calcmode="lin" valueType="num">
                                      <p:cBhvr additive="base">
                                        <p:cTn id="15" dur="500" fill="hold"/>
                                        <p:tgtEl>
                                          <p:spTgt spid="104860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048608">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48608">
                                            <p:txEl>
                                              <p:pRg st="3" end="3"/>
                                            </p:txEl>
                                          </p:spTgt>
                                        </p:tgtEl>
                                        <p:attrNameLst>
                                          <p:attrName>style.visibility</p:attrName>
                                        </p:attrNameLst>
                                      </p:cBhvr>
                                      <p:to>
                                        <p:strVal val="visible"/>
                                      </p:to>
                                    </p:set>
                                    <p:anim calcmode="lin" valueType="num">
                                      <p:cBhvr additive="base">
                                        <p:cTn id="19" dur="500" fill="hold"/>
                                        <p:tgtEl>
                                          <p:spTgt spid="104860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48608">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48608">
                                            <p:txEl>
                                              <p:pRg st="4" end="4"/>
                                            </p:txEl>
                                          </p:spTgt>
                                        </p:tgtEl>
                                        <p:attrNameLst>
                                          <p:attrName>style.visibility</p:attrName>
                                        </p:attrNameLst>
                                      </p:cBhvr>
                                      <p:to>
                                        <p:strVal val="visible"/>
                                      </p:to>
                                    </p:set>
                                    <p:anim calcmode="lin" valueType="num">
                                      <p:cBhvr additive="base">
                                        <p:cTn id="23" dur="500" fill="hold"/>
                                        <p:tgtEl>
                                          <p:spTgt spid="1048608">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048608">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48608">
                                            <p:txEl>
                                              <p:pRg st="5" end="5"/>
                                            </p:txEl>
                                          </p:spTgt>
                                        </p:tgtEl>
                                        <p:attrNameLst>
                                          <p:attrName>style.visibility</p:attrName>
                                        </p:attrNameLst>
                                      </p:cBhvr>
                                      <p:to>
                                        <p:strVal val="visible"/>
                                      </p:to>
                                    </p:set>
                                    <p:anim calcmode="lin" valueType="num">
                                      <p:cBhvr additive="base">
                                        <p:cTn id="27" dur="500" fill="hold"/>
                                        <p:tgtEl>
                                          <p:spTgt spid="1048608">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04860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9" name="Содержимое 1048608"/>
          <p:cNvSpPr>
            <a:spLocks noGrp="1"/>
          </p:cNvSpPr>
          <p:nvPr>
            <p:ph sz="half" idx="1"/>
          </p:nvPr>
        </p:nvSpPr>
        <p:spPr>
          <a:xfrm>
            <a:off x="250825" y="333375"/>
            <a:ext cx="4265612" cy="5762625"/>
          </a:xfrm>
          <a:prstGeom prst="rect">
            <a:avLst/>
          </a:prstGeom>
          <a:noFill/>
          <a:ln>
            <a:noFill/>
          </a:ln>
        </p:spPr>
        <p:txBody>
          <a:bodyPr lIns="91440" tIns="45720" rIns="91440" bIns="45720" anchor="t"/>
          <a:lstStyle>
            <a:lvl1pPr marL="273050">
              <a:lnSpc>
                <a:spcPct val="100000"/>
              </a:lnSpc>
              <a:spcBef>
                <a:spcPct val="20000"/>
              </a:spcBef>
              <a:spcAft>
                <a:spcPct val="0"/>
              </a:spcAft>
              <a:buClr>
                <a:srgbClr val="0BD0D9"/>
              </a:buClr>
              <a:buFont typeface="Wingdings 2" pitchFamily="18" charset="2"/>
              <a:buChar char=""/>
              <a:defRPr sz="2200">
                <a:solidFill>
                  <a:schemeClr val="dk1"/>
                </a:solidFill>
              </a:defRPr>
            </a:lvl1pPr>
            <a:lvl2pPr marL="639762">
              <a:lnSpc>
                <a:spcPct val="100000"/>
              </a:lnSpc>
              <a:spcBef>
                <a:spcPct val="20000"/>
              </a:spcBef>
              <a:spcAft>
                <a:spcPct val="0"/>
              </a:spcAft>
              <a:buClr>
                <a:schemeClr val="accent1"/>
              </a:buClr>
              <a:buFont typeface="Wingdings 2" pitchFamily="18" charset="2"/>
              <a:buChar char=""/>
              <a:defRPr sz="2000">
                <a:solidFill>
                  <a:schemeClr val="dk1"/>
                </a:solidFill>
              </a:defRPr>
            </a:lvl2pPr>
            <a:lvl3pPr marL="914400">
              <a:lnSpc>
                <a:spcPct val="100000"/>
              </a:lnSpc>
              <a:spcBef>
                <a:spcPct val="20000"/>
              </a:spcBef>
              <a:spcAft>
                <a:spcPct val="0"/>
              </a:spcAft>
              <a:buClr>
                <a:schemeClr val="accent2"/>
              </a:buClr>
              <a:buFont typeface="Wingdings 2" pitchFamily="18" charset="2"/>
              <a:buChar char=""/>
              <a:defRPr sz="1900">
                <a:solidFill>
                  <a:schemeClr val="dk1"/>
                </a:solidFill>
              </a:defRPr>
            </a:lvl3pPr>
            <a:lvl4pPr marL="1187450">
              <a:lnSpc>
                <a:spcPct val="100000"/>
              </a:lnSpc>
              <a:spcBef>
                <a:spcPct val="20000"/>
              </a:spcBef>
              <a:spcAft>
                <a:spcPct val="0"/>
              </a:spcAft>
              <a:buClr>
                <a:srgbClr val="0BD0D9"/>
              </a:buClr>
              <a:buFont typeface="Wingdings 2" pitchFamily="18" charset="2"/>
              <a:buChar char=""/>
              <a:defRPr sz="1800">
                <a:solidFill>
                  <a:schemeClr val="dk1"/>
                </a:solidFill>
              </a:defRPr>
            </a:lvl4pPr>
            <a:lvl5pPr marL="1462087">
              <a:lnSpc>
                <a:spcPct val="100000"/>
              </a:lnSpc>
              <a:spcBef>
                <a:spcPct val="20000"/>
              </a:spcBef>
              <a:spcAft>
                <a:spcPct val="0"/>
              </a:spcAft>
              <a:buClr>
                <a:srgbClr val="10CF9B"/>
              </a:buClr>
              <a:buFont typeface="Wingdings 2" pitchFamily="18" charset="2"/>
              <a:buChar char=""/>
              <a:defRPr sz="1800">
                <a:solidFill>
                  <a:schemeClr val="dk1"/>
                </a:solidFill>
              </a:defRPr>
            </a:lvl5pPr>
          </a:lstStyle>
          <a:p>
            <a:pPr lvl="0" algn="just" eaLnBrk="1" latinLnBrk="1" hangingPunct="1">
              <a:lnSpc>
                <a:spcPct val="90000"/>
              </a:lnSpc>
            </a:pPr>
            <a:r>
              <a:rPr lang="en-US" altLang="en-US" sz="1600"/>
              <a:t>Ahliy tarbiyaning vazifalari quyidagilar sanaladi:</a:t>
            </a:r>
          </a:p>
          <a:p>
            <a:pPr lvl="0" algn="just" eaLnBrk="1" latinLnBrk="1" hangingPunct="1">
              <a:lnSpc>
                <a:spcPct val="90000"/>
              </a:lnSpc>
            </a:pPr>
            <a:r>
              <a:rPr lang="en-US" altLang="en-US" sz="1600"/>
              <a:t> - shaxs tomonidan ilmiy bilimlarning muayyan hajmini o‘zlashtirilishiga erishish;</a:t>
            </a:r>
          </a:p>
          <a:p>
            <a:pPr lvl="0" algn="just" eaLnBrk="1" latinLnBrk="1" hangingPunct="1">
              <a:lnSpc>
                <a:spcPct val="90000"/>
              </a:lnSpc>
            </a:pPr>
            <a:r>
              <a:rPr lang="en-US" altLang="en-US" sz="1600"/>
              <a:t>- bilishga bo‘lgan qiziqishlarni yuzaga keltirish</a:t>
            </a:r>
          </a:p>
          <a:p>
            <a:pPr lvl="0" algn="just" eaLnBrk="1" latinLnBrk="1" hangingPunct="1">
              <a:lnSpc>
                <a:spcPct val="90000"/>
              </a:lnSpc>
            </a:pPr>
            <a:r>
              <a:rPr lang="en-US" altLang="en-US" sz="1600"/>
              <a:t>- aqliy qobiliyat va iqtidorni rivojlantirish;</a:t>
            </a:r>
          </a:p>
          <a:p>
            <a:pPr lvl="0" algn="just" eaLnBrk="1" latinLnBrk="1" hangingPunct="1">
              <a:lnSpc>
                <a:spcPct val="90000"/>
              </a:lnSpc>
            </a:pPr>
            <a:r>
              <a:rPr lang="en-US" altLang="en-US" sz="1600"/>
              <a:t>- bilishga bo‘lgan faollikni kuchaytirish;</a:t>
            </a:r>
          </a:p>
          <a:p>
            <a:pPr lvl="0" algn="just" eaLnBrk="1" latinLnBrk="1" hangingPunct="1">
              <a:lnSpc>
                <a:spcPct val="90000"/>
              </a:lnSpc>
            </a:pPr>
            <a:r>
              <a:rPr lang="en-US" altLang="en-US" sz="1600"/>
              <a:t> - mavjud bilimlarni muntazam ravishda boyitib borish, umumiy o‘rta ta’lim va maxsus kasbiy tayyorgarlik darajasini oshirishga bo‘lgan ehtiyojni rivojlantirish</a:t>
            </a:r>
          </a:p>
          <a:p>
            <a:pPr lvl="0" algn="just" eaLnBrk="1" latinLnBrk="1" hangingPunct="1">
              <a:lnSpc>
                <a:spcPct val="90000"/>
              </a:lnSpc>
            </a:pPr>
            <a:r>
              <a:rPr lang="en-US" altLang="en-US" sz="1600"/>
              <a:t>- ilmiy dunyoqarashni shakllantirish.</a:t>
            </a:r>
          </a:p>
          <a:p>
            <a:pPr lvl="0" algn="just" eaLnBrk="1" latinLnBrk="1" hangingPunct="1">
              <a:lnSpc>
                <a:spcPct val="90000"/>
              </a:lnSpc>
            </a:pPr>
            <a:r>
              <a:rPr lang="en-US" altLang="en-US" sz="1600"/>
              <a:t> Muhammad alayhissalom o‘z hadislarida; «Ilmga ilm olmoq yo‘li bilan erishilgaydir. Ilmu hunarni Hitoyga borib bo‘lsa ham o‘rganinglar. ... Ilm egallang. Ilm sahroda do‘st, hayot yo‘llarida tayanch, yolg‘iz damlarda yo‘ldosh bahtsiz daqiqalarda rahbar, qayg‘uli onlarda madadkor, odamlar orasida zebu-ziynat, dushmanlarga qarshi kurashishda quroldir» deydi.</a:t>
            </a:r>
          </a:p>
          <a:p>
            <a:pPr lvl="0" algn="just" eaLnBrk="1" latinLnBrk="1" hangingPunct="1">
              <a:lnSpc>
                <a:spcPct val="90000"/>
              </a:lnSpc>
            </a:pPr>
            <a:endParaRPr lang="en-US" altLang="en-US" sz="1600"/>
          </a:p>
        </p:txBody>
      </p:sp>
      <p:sp>
        <p:nvSpPr>
          <p:cNvPr id="1048610" name="Содержимое 1048609"/>
          <p:cNvSpPr>
            <a:spLocks noGrp="1"/>
          </p:cNvSpPr>
          <p:nvPr>
            <p:ph sz="half" idx="2"/>
          </p:nvPr>
        </p:nvSpPr>
        <p:spPr>
          <a:xfrm>
            <a:off x="4643437" y="188912"/>
            <a:ext cx="4321175" cy="6335712"/>
          </a:xfrm>
          <a:prstGeom prst="rect">
            <a:avLst/>
          </a:prstGeom>
          <a:noFill/>
          <a:ln>
            <a:noFill/>
          </a:ln>
        </p:spPr>
        <p:txBody>
          <a:bodyPr lIns="91440" tIns="45720" rIns="91440" bIns="45720" anchor="t"/>
          <a:lstStyle>
            <a:lvl1pPr marL="273050">
              <a:lnSpc>
                <a:spcPct val="100000"/>
              </a:lnSpc>
              <a:spcBef>
                <a:spcPct val="20000"/>
              </a:spcBef>
              <a:spcAft>
                <a:spcPct val="0"/>
              </a:spcAft>
              <a:buClr>
                <a:srgbClr val="0BD0D9"/>
              </a:buClr>
              <a:buFont typeface="Wingdings 2" pitchFamily="18" charset="2"/>
              <a:buChar char=""/>
              <a:defRPr sz="2200">
                <a:solidFill>
                  <a:schemeClr val="dk1"/>
                </a:solidFill>
              </a:defRPr>
            </a:lvl1pPr>
            <a:lvl2pPr marL="639762">
              <a:lnSpc>
                <a:spcPct val="100000"/>
              </a:lnSpc>
              <a:spcBef>
                <a:spcPct val="20000"/>
              </a:spcBef>
              <a:spcAft>
                <a:spcPct val="0"/>
              </a:spcAft>
              <a:buClr>
                <a:schemeClr val="accent1"/>
              </a:buClr>
              <a:buFont typeface="Wingdings 2" pitchFamily="18" charset="2"/>
              <a:buChar char=""/>
              <a:defRPr sz="2000">
                <a:solidFill>
                  <a:schemeClr val="dk1"/>
                </a:solidFill>
              </a:defRPr>
            </a:lvl2pPr>
            <a:lvl3pPr marL="914400">
              <a:lnSpc>
                <a:spcPct val="100000"/>
              </a:lnSpc>
              <a:spcBef>
                <a:spcPct val="20000"/>
              </a:spcBef>
              <a:spcAft>
                <a:spcPct val="0"/>
              </a:spcAft>
              <a:buClr>
                <a:schemeClr val="accent2"/>
              </a:buClr>
              <a:buFont typeface="Wingdings 2" pitchFamily="18" charset="2"/>
              <a:buChar char=""/>
              <a:defRPr sz="1900">
                <a:solidFill>
                  <a:schemeClr val="dk1"/>
                </a:solidFill>
              </a:defRPr>
            </a:lvl3pPr>
            <a:lvl4pPr marL="1187450">
              <a:lnSpc>
                <a:spcPct val="100000"/>
              </a:lnSpc>
              <a:spcBef>
                <a:spcPct val="20000"/>
              </a:spcBef>
              <a:spcAft>
                <a:spcPct val="0"/>
              </a:spcAft>
              <a:buClr>
                <a:srgbClr val="0BD0D9"/>
              </a:buClr>
              <a:buFont typeface="Wingdings 2" pitchFamily="18" charset="2"/>
              <a:buChar char=""/>
              <a:defRPr sz="1800">
                <a:solidFill>
                  <a:schemeClr val="dk1"/>
                </a:solidFill>
              </a:defRPr>
            </a:lvl4pPr>
            <a:lvl5pPr marL="1462087">
              <a:lnSpc>
                <a:spcPct val="100000"/>
              </a:lnSpc>
              <a:spcBef>
                <a:spcPct val="20000"/>
              </a:spcBef>
              <a:spcAft>
                <a:spcPct val="0"/>
              </a:spcAft>
              <a:buClr>
                <a:srgbClr val="10CF9B"/>
              </a:buClr>
              <a:buFont typeface="Wingdings 2" pitchFamily="18" charset="2"/>
              <a:buChar char=""/>
              <a:defRPr sz="1800">
                <a:solidFill>
                  <a:schemeClr val="dk1"/>
                </a:solidFill>
              </a:defRPr>
            </a:lvl5pPr>
          </a:lstStyle>
          <a:p>
            <a:pPr lvl="0" eaLnBrk="1" latinLnBrk="1" hangingPunct="1">
              <a:lnSpc>
                <a:spcPct val="90000"/>
              </a:lnSpc>
            </a:pPr>
            <a:endParaRPr lang="en-US" altLang="en-US" sz="2600"/>
          </a:p>
        </p:txBody>
      </p:sp>
      <p:pic>
        <p:nvPicPr>
          <p:cNvPr id="2097159" name="Рисунок 2097158" descr="F:\10040.jpg"/>
          <p:cNvPicPr>
            <a:picLocks/>
          </p:cNvPicPr>
          <p:nvPr/>
        </p:nvPicPr>
        <p:blipFill>
          <a:blip r:embed="rId2" cstate="print"/>
          <a:srcRect/>
          <a:stretch>
            <a:fillRect/>
          </a:stretch>
        </p:blipFill>
        <p:spPr>
          <a:xfrm>
            <a:off x="4376737" y="171450"/>
            <a:ext cx="5011737" cy="3254375"/>
          </a:xfrm>
          <a:prstGeom prst="rect">
            <a:avLst/>
          </a:prstGeom>
          <a:noFill/>
          <a:ln>
            <a:noFill/>
          </a:ln>
        </p:spPr>
      </p:pic>
      <p:pic>
        <p:nvPicPr>
          <p:cNvPr id="2097160" name="Рисунок 2097159" descr="F:\10044.jpg"/>
          <p:cNvPicPr>
            <a:picLocks/>
          </p:cNvPicPr>
          <p:nvPr/>
        </p:nvPicPr>
        <p:blipFill>
          <a:blip r:embed="rId3" cstate="print"/>
          <a:srcRect/>
          <a:stretch>
            <a:fillRect/>
          </a:stretch>
        </p:blipFill>
        <p:spPr>
          <a:xfrm>
            <a:off x="4279900" y="3024187"/>
            <a:ext cx="5205412" cy="3509962"/>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048609">
                                            <p:txEl>
                                              <p:pRg st="0" end="0"/>
                                            </p:txEl>
                                          </p:spTgt>
                                        </p:tgtEl>
                                        <p:attrNameLst>
                                          <p:attrName>style.visibility</p:attrName>
                                        </p:attrNameLst>
                                      </p:cBhvr>
                                      <p:to>
                                        <p:strVal val="visible"/>
                                      </p:to>
                                    </p:set>
                                    <p:animEffect transition="in" filter="circle(in)">
                                      <p:cBhvr>
                                        <p:cTn id="7" dur="2000"/>
                                        <p:tgtEl>
                                          <p:spTgt spid="1048609">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1048609">
                                            <p:txEl>
                                              <p:pRg st="1" end="1"/>
                                            </p:txEl>
                                          </p:spTgt>
                                        </p:tgtEl>
                                        <p:attrNameLst>
                                          <p:attrName>style.visibility</p:attrName>
                                        </p:attrNameLst>
                                      </p:cBhvr>
                                      <p:to>
                                        <p:strVal val="visible"/>
                                      </p:to>
                                    </p:set>
                                    <p:animEffect transition="in" filter="circle(in)">
                                      <p:cBhvr>
                                        <p:cTn id="10" dur="2000"/>
                                        <p:tgtEl>
                                          <p:spTgt spid="1048609">
                                            <p:txEl>
                                              <p:pRg st="1" end="1"/>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1048609">
                                            <p:txEl>
                                              <p:pRg st="2" end="2"/>
                                            </p:txEl>
                                          </p:spTgt>
                                        </p:tgtEl>
                                        <p:attrNameLst>
                                          <p:attrName>style.visibility</p:attrName>
                                        </p:attrNameLst>
                                      </p:cBhvr>
                                      <p:to>
                                        <p:strVal val="visible"/>
                                      </p:to>
                                    </p:set>
                                    <p:animEffect transition="in" filter="circle(in)">
                                      <p:cBhvr>
                                        <p:cTn id="13" dur="2000"/>
                                        <p:tgtEl>
                                          <p:spTgt spid="1048609">
                                            <p:txEl>
                                              <p:pRg st="2" end="2"/>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1048609">
                                            <p:txEl>
                                              <p:pRg st="3" end="3"/>
                                            </p:txEl>
                                          </p:spTgt>
                                        </p:tgtEl>
                                        <p:attrNameLst>
                                          <p:attrName>style.visibility</p:attrName>
                                        </p:attrNameLst>
                                      </p:cBhvr>
                                      <p:to>
                                        <p:strVal val="visible"/>
                                      </p:to>
                                    </p:set>
                                    <p:animEffect transition="in" filter="circle(in)">
                                      <p:cBhvr>
                                        <p:cTn id="16" dur="2000"/>
                                        <p:tgtEl>
                                          <p:spTgt spid="1048609">
                                            <p:txEl>
                                              <p:pRg st="3" end="3"/>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1048609">
                                            <p:txEl>
                                              <p:pRg st="4" end="4"/>
                                            </p:txEl>
                                          </p:spTgt>
                                        </p:tgtEl>
                                        <p:attrNameLst>
                                          <p:attrName>style.visibility</p:attrName>
                                        </p:attrNameLst>
                                      </p:cBhvr>
                                      <p:to>
                                        <p:strVal val="visible"/>
                                      </p:to>
                                    </p:set>
                                    <p:animEffect transition="in" filter="circle(in)">
                                      <p:cBhvr>
                                        <p:cTn id="19" dur="2000"/>
                                        <p:tgtEl>
                                          <p:spTgt spid="1048609">
                                            <p:txEl>
                                              <p:pRg st="4" end="4"/>
                                            </p:txEl>
                                          </p:spTgt>
                                        </p:tgtEl>
                                      </p:cBhvr>
                                    </p:animEffect>
                                  </p:childTnLst>
                                </p:cTn>
                              </p:par>
                              <p:par>
                                <p:cTn id="20" presetID="6" presetClass="entr" presetSubtype="16" fill="hold" nodeType="withEffect">
                                  <p:stCondLst>
                                    <p:cond delay="0"/>
                                  </p:stCondLst>
                                  <p:childTnLst>
                                    <p:set>
                                      <p:cBhvr>
                                        <p:cTn id="21" dur="1" fill="hold">
                                          <p:stCondLst>
                                            <p:cond delay="0"/>
                                          </p:stCondLst>
                                        </p:cTn>
                                        <p:tgtEl>
                                          <p:spTgt spid="1048609">
                                            <p:txEl>
                                              <p:pRg st="5" end="5"/>
                                            </p:txEl>
                                          </p:spTgt>
                                        </p:tgtEl>
                                        <p:attrNameLst>
                                          <p:attrName>style.visibility</p:attrName>
                                        </p:attrNameLst>
                                      </p:cBhvr>
                                      <p:to>
                                        <p:strVal val="visible"/>
                                      </p:to>
                                    </p:set>
                                    <p:animEffect transition="in" filter="circle(in)">
                                      <p:cBhvr>
                                        <p:cTn id="22" dur="2000"/>
                                        <p:tgtEl>
                                          <p:spTgt spid="1048609">
                                            <p:txEl>
                                              <p:pRg st="5" end="5"/>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1048609">
                                            <p:txEl>
                                              <p:pRg st="6" end="6"/>
                                            </p:txEl>
                                          </p:spTgt>
                                        </p:tgtEl>
                                        <p:attrNameLst>
                                          <p:attrName>style.visibility</p:attrName>
                                        </p:attrNameLst>
                                      </p:cBhvr>
                                      <p:to>
                                        <p:strVal val="visible"/>
                                      </p:to>
                                    </p:set>
                                    <p:animEffect transition="in" filter="circle(in)">
                                      <p:cBhvr>
                                        <p:cTn id="25" dur="2000"/>
                                        <p:tgtEl>
                                          <p:spTgt spid="1048609">
                                            <p:txEl>
                                              <p:pRg st="6" end="6"/>
                                            </p:txEl>
                                          </p:spTgt>
                                        </p:tgtEl>
                                      </p:cBhvr>
                                    </p:animEffect>
                                  </p:childTnLst>
                                </p:cTn>
                              </p:par>
                              <p:par>
                                <p:cTn id="26" presetID="6" presetClass="entr" presetSubtype="16" fill="hold" nodeType="withEffect">
                                  <p:stCondLst>
                                    <p:cond delay="0"/>
                                  </p:stCondLst>
                                  <p:childTnLst>
                                    <p:set>
                                      <p:cBhvr>
                                        <p:cTn id="27" dur="1" fill="hold">
                                          <p:stCondLst>
                                            <p:cond delay="0"/>
                                          </p:stCondLst>
                                        </p:cTn>
                                        <p:tgtEl>
                                          <p:spTgt spid="1048609">
                                            <p:txEl>
                                              <p:pRg st="7" end="7"/>
                                            </p:txEl>
                                          </p:spTgt>
                                        </p:tgtEl>
                                        <p:attrNameLst>
                                          <p:attrName>style.visibility</p:attrName>
                                        </p:attrNameLst>
                                      </p:cBhvr>
                                      <p:to>
                                        <p:strVal val="visible"/>
                                      </p:to>
                                    </p:set>
                                    <p:animEffect transition="in" filter="circle(in)">
                                      <p:cBhvr>
                                        <p:cTn id="28" dur="2000"/>
                                        <p:tgtEl>
                                          <p:spTgt spid="1048609">
                                            <p:txEl>
                                              <p:pRg st="7" end="7"/>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1" presetClass="entr" presetSubtype="1" fill="hold" nodeType="clickEffect">
                                  <p:stCondLst>
                                    <p:cond delay="0"/>
                                  </p:stCondLst>
                                  <p:childTnLst>
                                    <p:set>
                                      <p:cBhvr>
                                        <p:cTn id="32" dur="1" fill="hold">
                                          <p:stCondLst>
                                            <p:cond delay="0"/>
                                          </p:stCondLst>
                                        </p:cTn>
                                        <p:tgtEl>
                                          <p:spTgt spid="2097159"/>
                                        </p:tgtEl>
                                        <p:attrNameLst>
                                          <p:attrName>style.visibility</p:attrName>
                                        </p:attrNameLst>
                                      </p:cBhvr>
                                      <p:to>
                                        <p:strVal val="visible"/>
                                      </p:to>
                                    </p:set>
                                    <p:animEffect transition="in" filter="wheel(1)">
                                      <p:cBhvr>
                                        <p:cTn id="33" dur="2000"/>
                                        <p:tgtEl>
                                          <p:spTgt spid="2097159"/>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53" presetClass="entr" presetSubtype="16" fill="hold" nodeType="clickEffect">
                                  <p:stCondLst>
                                    <p:cond delay="0"/>
                                  </p:stCondLst>
                                  <p:childTnLst>
                                    <p:set>
                                      <p:cBhvr>
                                        <p:cTn id="37" dur="1" fill="hold">
                                          <p:stCondLst>
                                            <p:cond delay="0"/>
                                          </p:stCondLst>
                                        </p:cTn>
                                        <p:tgtEl>
                                          <p:spTgt spid="2097160"/>
                                        </p:tgtEl>
                                        <p:attrNameLst>
                                          <p:attrName>style.visibility</p:attrName>
                                        </p:attrNameLst>
                                      </p:cBhvr>
                                      <p:to>
                                        <p:strVal val="visible"/>
                                      </p:to>
                                    </p:set>
                                    <p:anim calcmode="lin" valueType="num">
                                      <p:cBhvr>
                                        <p:cTn id="38" dur="500" fill="hold"/>
                                        <p:tgtEl>
                                          <p:spTgt spid="2097160"/>
                                        </p:tgtEl>
                                        <p:attrNameLst>
                                          <p:attrName>ppt_w</p:attrName>
                                        </p:attrNameLst>
                                      </p:cBhvr>
                                      <p:tavLst>
                                        <p:tav tm="0">
                                          <p:val>
                                            <p:fltVal val="0"/>
                                          </p:val>
                                        </p:tav>
                                        <p:tav tm="100000">
                                          <p:val>
                                            <p:strVal val="#ppt_w"/>
                                          </p:val>
                                        </p:tav>
                                      </p:tavLst>
                                    </p:anim>
                                    <p:anim calcmode="lin" valueType="num">
                                      <p:cBhvr>
                                        <p:cTn id="39" dur="500" fill="hold"/>
                                        <p:tgtEl>
                                          <p:spTgt spid="2097160"/>
                                        </p:tgtEl>
                                        <p:attrNameLst>
                                          <p:attrName>ppt_h</p:attrName>
                                        </p:attrNameLst>
                                      </p:cBhvr>
                                      <p:tavLst>
                                        <p:tav tm="0">
                                          <p:val>
                                            <p:fltVal val="0"/>
                                          </p:val>
                                        </p:tav>
                                        <p:tav tm="100000">
                                          <p:val>
                                            <p:strVal val="#ppt_h"/>
                                          </p:val>
                                        </p:tav>
                                      </p:tavLst>
                                    </p:anim>
                                    <p:animEffect transition="in" filter="fade">
                                      <p:cBhvr>
                                        <p:cTn id="40" dur="500"/>
                                        <p:tgtEl>
                                          <p:spTgt spid="2097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1" name="Содержимое 1048610"/>
          <p:cNvSpPr>
            <a:spLocks noGrp="1"/>
          </p:cNvSpPr>
          <p:nvPr>
            <p:ph sz="half" idx="1"/>
          </p:nvPr>
        </p:nvSpPr>
        <p:spPr>
          <a:xfrm>
            <a:off x="-34925" y="254000"/>
            <a:ext cx="5256212" cy="5835650"/>
          </a:xfrm>
          <a:prstGeom prst="rect">
            <a:avLst/>
          </a:prstGeom>
          <a:noFill/>
          <a:ln>
            <a:noFill/>
          </a:ln>
        </p:spPr>
        <p:txBody>
          <a:bodyPr lIns="91440" tIns="45720" rIns="91440" bIns="45720" anchor="t"/>
          <a:lstStyle>
            <a:lvl1pPr marL="273050">
              <a:lnSpc>
                <a:spcPct val="100000"/>
              </a:lnSpc>
              <a:spcBef>
                <a:spcPct val="20000"/>
              </a:spcBef>
              <a:spcAft>
                <a:spcPct val="0"/>
              </a:spcAft>
              <a:buClr>
                <a:srgbClr val="0BD0D9"/>
              </a:buClr>
              <a:buFont typeface="Wingdings 2" pitchFamily="18" charset="2"/>
              <a:buChar char=""/>
              <a:defRPr sz="2200">
                <a:solidFill>
                  <a:schemeClr val="dk1"/>
                </a:solidFill>
              </a:defRPr>
            </a:lvl1pPr>
            <a:lvl2pPr marL="639762">
              <a:lnSpc>
                <a:spcPct val="100000"/>
              </a:lnSpc>
              <a:spcBef>
                <a:spcPct val="20000"/>
              </a:spcBef>
              <a:spcAft>
                <a:spcPct val="0"/>
              </a:spcAft>
              <a:buClr>
                <a:schemeClr val="accent1"/>
              </a:buClr>
              <a:buFont typeface="Wingdings 2" pitchFamily="18" charset="2"/>
              <a:buChar char=""/>
              <a:defRPr sz="2000">
                <a:solidFill>
                  <a:schemeClr val="dk1"/>
                </a:solidFill>
              </a:defRPr>
            </a:lvl2pPr>
            <a:lvl3pPr marL="914400">
              <a:lnSpc>
                <a:spcPct val="100000"/>
              </a:lnSpc>
              <a:spcBef>
                <a:spcPct val="20000"/>
              </a:spcBef>
              <a:spcAft>
                <a:spcPct val="0"/>
              </a:spcAft>
              <a:buClr>
                <a:schemeClr val="accent2"/>
              </a:buClr>
              <a:buFont typeface="Wingdings 2" pitchFamily="18" charset="2"/>
              <a:buChar char=""/>
              <a:defRPr sz="1900">
                <a:solidFill>
                  <a:schemeClr val="dk1"/>
                </a:solidFill>
              </a:defRPr>
            </a:lvl3pPr>
            <a:lvl4pPr marL="1187450">
              <a:lnSpc>
                <a:spcPct val="100000"/>
              </a:lnSpc>
              <a:spcBef>
                <a:spcPct val="20000"/>
              </a:spcBef>
              <a:spcAft>
                <a:spcPct val="0"/>
              </a:spcAft>
              <a:buClr>
                <a:srgbClr val="0BD0D9"/>
              </a:buClr>
              <a:buFont typeface="Wingdings 2" pitchFamily="18" charset="2"/>
              <a:buChar char=""/>
              <a:defRPr sz="1800">
                <a:solidFill>
                  <a:schemeClr val="dk1"/>
                </a:solidFill>
              </a:defRPr>
            </a:lvl4pPr>
            <a:lvl5pPr marL="1462087">
              <a:lnSpc>
                <a:spcPct val="100000"/>
              </a:lnSpc>
              <a:spcBef>
                <a:spcPct val="20000"/>
              </a:spcBef>
              <a:spcAft>
                <a:spcPct val="0"/>
              </a:spcAft>
              <a:buClr>
                <a:srgbClr val="10CF9B"/>
              </a:buClr>
              <a:buFont typeface="Wingdings 2" pitchFamily="18" charset="2"/>
              <a:buChar char=""/>
              <a:defRPr sz="1800">
                <a:solidFill>
                  <a:schemeClr val="dk1"/>
                </a:solidFill>
              </a:defRPr>
            </a:lvl5pPr>
          </a:lstStyle>
          <a:p>
            <a:pPr lvl="0" algn="just" eaLnBrk="1" latinLnBrk="1" hangingPunct="1">
              <a:lnSpc>
                <a:spcPct val="90000"/>
              </a:lnSpc>
            </a:pPr>
            <a:r>
              <a:rPr lang="en-US" altLang="en-US" sz="1900"/>
              <a:t>Tarbiya jarayoni ko‘p qirrali jarayon  bo‘lib, ular tarbiya mohiyatini yoritishga xizmat qiluvchi ichki va tashqi (sub’ektiv va ob’ektiv) omillar asosida tashkil etiladi. Sub’ektiv omillar shaxsning ichki ehtiyojlari, qiziqishlari, hayotiy munosabatlarini anglatish, ob’ektiv omillar esa shaxsning hayot kechirishi, shakllanishi, hayotiy muammolarini ijobiy hal etishi uchun sharoit yaratadi. Tarbiya maqsadi pedagogik faoliyat mazmuni, yo‘nalishi, shakli hamda ob’ektiv sharoitlar bilan qanchalik mutanosib kelsa, shaxsni shakllantirish borasida shunchalik muvaffaqiyatga erishiladi. Tarbiya jarayonining tashkil etilishi va boshqarilishida nafaqat o‘qituvchi faoliyati, balki o‘quvchining yosh va psixologik xususiyatlari, o‘y-fikrlari, hayotiy qarashlari ham muhim o‘rin tutadi.</a:t>
            </a:r>
          </a:p>
          <a:p>
            <a:pPr lvl="0" algn="just" eaLnBrk="1" latinLnBrk="1" hangingPunct="1">
              <a:lnSpc>
                <a:spcPct val="90000"/>
              </a:lnSpc>
            </a:pPr>
            <a:r>
              <a:rPr lang="en-US" altLang="en-US" sz="1900"/>
              <a:t> </a:t>
            </a:r>
          </a:p>
          <a:p>
            <a:pPr lvl="0" algn="just" eaLnBrk="1" latinLnBrk="1" hangingPunct="1">
              <a:lnSpc>
                <a:spcPct val="90000"/>
              </a:lnSpc>
            </a:pPr>
            <a:r>
              <a:rPr lang="en-US" altLang="en-US" sz="1900">
                <a:solidFill>
                  <a:schemeClr val="lt1"/>
                </a:solidFill>
              </a:rPr>
              <a:t> </a:t>
            </a:r>
          </a:p>
        </p:txBody>
      </p:sp>
      <p:pic>
        <p:nvPicPr>
          <p:cNvPr id="2097161" name="Рисунок 2097160" descr="F:\10045.jpg"/>
          <p:cNvPicPr>
            <a:picLocks/>
          </p:cNvPicPr>
          <p:nvPr/>
        </p:nvPicPr>
        <p:blipFill>
          <a:blip r:embed="rId2" cstate="print"/>
          <a:srcRect/>
          <a:stretch>
            <a:fillRect/>
          </a:stretch>
        </p:blipFill>
        <p:spPr>
          <a:xfrm>
            <a:off x="5186362" y="1700212"/>
            <a:ext cx="3957637" cy="2941637"/>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048611">
                                            <p:txEl>
                                              <p:pRg st="0" end="0"/>
                                            </p:txEl>
                                          </p:spTgt>
                                        </p:tgtEl>
                                        <p:attrNameLst>
                                          <p:attrName>style.visibility</p:attrName>
                                        </p:attrNameLst>
                                      </p:cBhvr>
                                      <p:to>
                                        <p:strVal val="visible"/>
                                      </p:to>
                                    </p:set>
                                    <p:animEffect transition="in" filter="circle(in)">
                                      <p:cBhvr>
                                        <p:cTn id="7" dur="2000"/>
                                        <p:tgtEl>
                                          <p:spTgt spid="1048611">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1048611">
                                            <p:txEl>
                                              <p:pRg st="1" end="1"/>
                                            </p:txEl>
                                          </p:spTgt>
                                        </p:tgtEl>
                                        <p:attrNameLst>
                                          <p:attrName>style.visibility</p:attrName>
                                        </p:attrNameLst>
                                      </p:cBhvr>
                                      <p:to>
                                        <p:strVal val="visible"/>
                                      </p:to>
                                    </p:set>
                                    <p:animEffect transition="in" filter="circle(in)">
                                      <p:cBhvr>
                                        <p:cTn id="10" dur="2000"/>
                                        <p:tgtEl>
                                          <p:spTgt spid="1048611">
                                            <p:txEl>
                                              <p:pRg st="1" end="1"/>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1048611">
                                            <p:txEl>
                                              <p:pRg st="2" end="2"/>
                                            </p:txEl>
                                          </p:spTgt>
                                        </p:tgtEl>
                                        <p:attrNameLst>
                                          <p:attrName>style.visibility</p:attrName>
                                        </p:attrNameLst>
                                      </p:cBhvr>
                                      <p:to>
                                        <p:strVal val="visible"/>
                                      </p:to>
                                    </p:set>
                                    <p:animEffect transition="in" filter="circle(in)">
                                      <p:cBhvr>
                                        <p:cTn id="13" dur="2000"/>
                                        <p:tgtEl>
                                          <p:spTgt spid="1048611">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2097161"/>
                                        </p:tgtEl>
                                        <p:attrNameLst>
                                          <p:attrName>style.visibility</p:attrName>
                                        </p:attrNameLst>
                                      </p:cBhvr>
                                      <p:to>
                                        <p:strVal val="visible"/>
                                      </p:to>
                                    </p:set>
                                    <p:anim calcmode="lin" valueType="num">
                                      <p:cBhvr additive="base">
                                        <p:cTn id="18" dur="500" fill="hold"/>
                                        <p:tgtEl>
                                          <p:spTgt spid="2097161"/>
                                        </p:tgtEl>
                                        <p:attrNameLst>
                                          <p:attrName>ppt_x</p:attrName>
                                        </p:attrNameLst>
                                      </p:cBhvr>
                                      <p:tavLst>
                                        <p:tav tm="0">
                                          <p:val>
                                            <p:strVal val="#ppt_x"/>
                                          </p:val>
                                        </p:tav>
                                        <p:tav tm="100000">
                                          <p:val>
                                            <p:strVal val="#ppt_x"/>
                                          </p:val>
                                        </p:tav>
                                      </p:tavLst>
                                    </p:anim>
                                    <p:anim calcmode="lin" valueType="num">
                                      <p:cBhvr additive="base">
                                        <p:cTn id="19" dur="500" fill="hold"/>
                                        <p:tgtEl>
                                          <p:spTgt spid="20971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2" name="Содержимое 1048611"/>
          <p:cNvSpPr>
            <a:spLocks noGrp="1"/>
          </p:cNvSpPr>
          <p:nvPr>
            <p:ph sz="half" idx="1"/>
          </p:nvPr>
        </p:nvSpPr>
        <p:spPr>
          <a:xfrm>
            <a:off x="457200" y="1920875"/>
            <a:ext cx="4038600" cy="4433887"/>
          </a:xfrm>
          <a:prstGeom prst="rect">
            <a:avLst/>
          </a:prstGeom>
          <a:noFill/>
          <a:ln>
            <a:noFill/>
          </a:ln>
        </p:spPr>
        <p:txBody>
          <a:bodyPr lIns="91440" tIns="45720" rIns="91440" bIns="45720" anchor="t"/>
          <a:lstStyle>
            <a:lvl1pPr marL="273050">
              <a:lnSpc>
                <a:spcPct val="100000"/>
              </a:lnSpc>
              <a:spcBef>
                <a:spcPct val="20000"/>
              </a:spcBef>
              <a:spcAft>
                <a:spcPct val="0"/>
              </a:spcAft>
              <a:buClr>
                <a:srgbClr val="0BD0D9"/>
              </a:buClr>
              <a:buFont typeface="Wingdings 2" pitchFamily="18" charset="2"/>
              <a:buChar char=""/>
              <a:defRPr sz="2200">
                <a:solidFill>
                  <a:schemeClr val="dk1"/>
                </a:solidFill>
              </a:defRPr>
            </a:lvl1pPr>
            <a:lvl2pPr marL="639762">
              <a:lnSpc>
                <a:spcPct val="100000"/>
              </a:lnSpc>
              <a:spcBef>
                <a:spcPct val="20000"/>
              </a:spcBef>
              <a:spcAft>
                <a:spcPct val="0"/>
              </a:spcAft>
              <a:buClr>
                <a:schemeClr val="accent1"/>
              </a:buClr>
              <a:buFont typeface="Wingdings 2" pitchFamily="18" charset="2"/>
              <a:buChar char=""/>
              <a:defRPr sz="2000">
                <a:solidFill>
                  <a:schemeClr val="dk1"/>
                </a:solidFill>
              </a:defRPr>
            </a:lvl2pPr>
            <a:lvl3pPr marL="914400">
              <a:lnSpc>
                <a:spcPct val="100000"/>
              </a:lnSpc>
              <a:spcBef>
                <a:spcPct val="20000"/>
              </a:spcBef>
              <a:spcAft>
                <a:spcPct val="0"/>
              </a:spcAft>
              <a:buClr>
                <a:schemeClr val="accent2"/>
              </a:buClr>
              <a:buFont typeface="Wingdings 2" pitchFamily="18" charset="2"/>
              <a:buChar char=""/>
              <a:defRPr sz="1900">
                <a:solidFill>
                  <a:schemeClr val="dk1"/>
                </a:solidFill>
              </a:defRPr>
            </a:lvl3pPr>
            <a:lvl4pPr marL="1187450">
              <a:lnSpc>
                <a:spcPct val="100000"/>
              </a:lnSpc>
              <a:spcBef>
                <a:spcPct val="20000"/>
              </a:spcBef>
              <a:spcAft>
                <a:spcPct val="0"/>
              </a:spcAft>
              <a:buClr>
                <a:srgbClr val="0BD0D9"/>
              </a:buClr>
              <a:buFont typeface="Wingdings 2" pitchFamily="18" charset="2"/>
              <a:buChar char=""/>
              <a:defRPr sz="1800">
                <a:solidFill>
                  <a:schemeClr val="dk1"/>
                </a:solidFill>
              </a:defRPr>
            </a:lvl4pPr>
            <a:lvl5pPr marL="1462087">
              <a:lnSpc>
                <a:spcPct val="100000"/>
              </a:lnSpc>
              <a:spcBef>
                <a:spcPct val="20000"/>
              </a:spcBef>
              <a:spcAft>
                <a:spcPct val="0"/>
              </a:spcAft>
              <a:buClr>
                <a:srgbClr val="10CF9B"/>
              </a:buClr>
              <a:buFont typeface="Wingdings 2" pitchFamily="18" charset="2"/>
              <a:buChar char=""/>
              <a:defRPr sz="1800">
                <a:solidFill>
                  <a:schemeClr val="dk1"/>
                </a:solidFill>
              </a:defRPr>
            </a:lvl5pPr>
          </a:lstStyle>
          <a:p>
            <a:pPr lvl="0" eaLnBrk="1" latinLnBrk="1" hangingPunct="1">
              <a:lnSpc>
                <a:spcPct val="80000"/>
              </a:lnSpc>
            </a:pPr>
            <a:endParaRPr lang="en-US" altLang="en-US"/>
          </a:p>
        </p:txBody>
      </p:sp>
      <p:sp>
        <p:nvSpPr>
          <p:cNvPr id="1048613" name="Содержимое 1048612"/>
          <p:cNvSpPr>
            <a:spLocks noGrp="1"/>
          </p:cNvSpPr>
          <p:nvPr>
            <p:ph sz="half" idx="2"/>
          </p:nvPr>
        </p:nvSpPr>
        <p:spPr>
          <a:xfrm>
            <a:off x="4502150" y="260350"/>
            <a:ext cx="4427537" cy="6337300"/>
          </a:xfrm>
          <a:prstGeom prst="rect">
            <a:avLst/>
          </a:prstGeom>
          <a:noFill/>
          <a:ln>
            <a:noFill/>
          </a:ln>
        </p:spPr>
        <p:txBody>
          <a:bodyPr lIns="91440" tIns="45720" rIns="91440" bIns="45720" anchor="t"/>
          <a:lstStyle>
            <a:lvl1pPr marL="273050">
              <a:lnSpc>
                <a:spcPct val="100000"/>
              </a:lnSpc>
              <a:spcBef>
                <a:spcPct val="20000"/>
              </a:spcBef>
              <a:spcAft>
                <a:spcPct val="0"/>
              </a:spcAft>
              <a:buClr>
                <a:srgbClr val="0BD0D9"/>
              </a:buClr>
              <a:buFont typeface="Wingdings 2" pitchFamily="18" charset="2"/>
              <a:buChar char=""/>
              <a:defRPr sz="2200">
                <a:solidFill>
                  <a:schemeClr val="dk1"/>
                </a:solidFill>
              </a:defRPr>
            </a:lvl1pPr>
            <a:lvl2pPr marL="639762">
              <a:lnSpc>
                <a:spcPct val="100000"/>
              </a:lnSpc>
              <a:spcBef>
                <a:spcPct val="20000"/>
              </a:spcBef>
              <a:spcAft>
                <a:spcPct val="0"/>
              </a:spcAft>
              <a:buClr>
                <a:schemeClr val="accent1"/>
              </a:buClr>
              <a:buFont typeface="Wingdings 2" pitchFamily="18" charset="2"/>
              <a:buChar char=""/>
              <a:defRPr sz="2000">
                <a:solidFill>
                  <a:schemeClr val="dk1"/>
                </a:solidFill>
              </a:defRPr>
            </a:lvl2pPr>
            <a:lvl3pPr marL="914400">
              <a:lnSpc>
                <a:spcPct val="100000"/>
              </a:lnSpc>
              <a:spcBef>
                <a:spcPct val="20000"/>
              </a:spcBef>
              <a:spcAft>
                <a:spcPct val="0"/>
              </a:spcAft>
              <a:buClr>
                <a:schemeClr val="accent2"/>
              </a:buClr>
              <a:buFont typeface="Wingdings 2" pitchFamily="18" charset="2"/>
              <a:buChar char=""/>
              <a:defRPr sz="1900">
                <a:solidFill>
                  <a:schemeClr val="dk1"/>
                </a:solidFill>
              </a:defRPr>
            </a:lvl3pPr>
            <a:lvl4pPr marL="1187450">
              <a:lnSpc>
                <a:spcPct val="100000"/>
              </a:lnSpc>
              <a:spcBef>
                <a:spcPct val="20000"/>
              </a:spcBef>
              <a:spcAft>
                <a:spcPct val="0"/>
              </a:spcAft>
              <a:buClr>
                <a:srgbClr val="0BD0D9"/>
              </a:buClr>
              <a:buFont typeface="Wingdings 2" pitchFamily="18" charset="2"/>
              <a:buChar char=""/>
              <a:defRPr sz="1800">
                <a:solidFill>
                  <a:schemeClr val="dk1"/>
                </a:solidFill>
              </a:defRPr>
            </a:lvl4pPr>
            <a:lvl5pPr marL="1462087">
              <a:lnSpc>
                <a:spcPct val="100000"/>
              </a:lnSpc>
              <a:spcBef>
                <a:spcPct val="20000"/>
              </a:spcBef>
              <a:spcAft>
                <a:spcPct val="0"/>
              </a:spcAft>
              <a:buClr>
                <a:srgbClr val="10CF9B"/>
              </a:buClr>
              <a:buFont typeface="Wingdings 2" pitchFamily="18" charset="2"/>
              <a:buChar char=""/>
              <a:defRPr sz="1800">
                <a:solidFill>
                  <a:schemeClr val="dk1"/>
                </a:solidFill>
              </a:defRPr>
            </a:lvl5pPr>
          </a:lstStyle>
          <a:p>
            <a:pPr lvl="0" algn="just" eaLnBrk="1" latinLnBrk="1" hangingPunct="1">
              <a:lnSpc>
                <a:spcPct val="80000"/>
              </a:lnSpc>
            </a:pPr>
            <a:r>
              <a:rPr lang="en-US" altLang="en-US"/>
              <a:t> Maktab yoshidagi bolani tarbiyalashda maktab etakchi o‘rin egallasa ham, bolalarga uzluksiz ta’sir o‘tkaza olmaydi. CHunki bolalar ma’lum muddatgina maktab, o‘qituvchining tarbiyaviy ta’siri ostida bo‘lib, qolgan vaqtning asosiy hismini oilada, ko‘chada, jamoat orasida o‘tkazadilar. Kuzgi, qishki, bahorgi va ayniqsa, yozgi ta’til davrlarida o‘quvchilar maktab, o‘qituvchi ta’siridan chetda qoladilar. Demak, maktabda bolalarni tarbiyalash vaqt jihatidan chegaralangan bo‘lib, sinfdan va maktabdan tashqari amalga oshiriladigan tarbiyaviy ishlardan holi vaqtda ular o‘qituvchi yoki tarbiyachining tarbiyaviy ta’siri va nazoratidan uzoqlashadilar.</a:t>
            </a:r>
          </a:p>
          <a:p>
            <a:pPr lvl="0" algn="just" eaLnBrk="1" latinLnBrk="1" hangingPunct="1">
              <a:lnSpc>
                <a:spcPct val="80000"/>
              </a:lnSpc>
            </a:pPr>
            <a:endParaRPr lang="en-US" altLang="en-US">
              <a:solidFill>
                <a:schemeClr val="lt1"/>
              </a:solidFill>
            </a:endParaRPr>
          </a:p>
        </p:txBody>
      </p:sp>
      <p:pic>
        <p:nvPicPr>
          <p:cNvPr id="2097162" name="Рисунок 2097161" descr="F:\10039.jpg"/>
          <p:cNvPicPr>
            <a:picLocks/>
          </p:cNvPicPr>
          <p:nvPr/>
        </p:nvPicPr>
        <p:blipFill>
          <a:blip r:embed="rId2" cstate="print"/>
          <a:srcRect/>
          <a:stretch>
            <a:fillRect/>
          </a:stretch>
        </p:blipFill>
        <p:spPr>
          <a:xfrm>
            <a:off x="201612" y="188912"/>
            <a:ext cx="4319587" cy="2879725"/>
          </a:xfrm>
          <a:prstGeom prst="rect">
            <a:avLst/>
          </a:prstGeom>
          <a:noFill/>
          <a:ln>
            <a:noFill/>
          </a:ln>
        </p:spPr>
      </p:pic>
      <p:pic>
        <p:nvPicPr>
          <p:cNvPr id="2097163" name="Рисунок 2097162" descr="F:\10042.jpg"/>
          <p:cNvPicPr>
            <a:picLocks/>
          </p:cNvPicPr>
          <p:nvPr/>
        </p:nvPicPr>
        <p:blipFill>
          <a:blip r:embed="rId3" cstate="print"/>
          <a:srcRect/>
          <a:stretch>
            <a:fillRect/>
          </a:stretch>
        </p:blipFill>
        <p:spPr>
          <a:xfrm>
            <a:off x="85725" y="3170237"/>
            <a:ext cx="4552950" cy="3236912"/>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097162"/>
                                        </p:tgtEl>
                                        <p:attrNameLst>
                                          <p:attrName>style.visibility</p:attrName>
                                        </p:attrNameLst>
                                      </p:cBhvr>
                                      <p:to>
                                        <p:strVal val="visible"/>
                                      </p:to>
                                    </p:set>
                                    <p:animEffect transition="in" filter="barn(inVertical)">
                                      <p:cBhvr>
                                        <p:cTn id="7" dur="500"/>
                                        <p:tgtEl>
                                          <p:spTgt spid="20971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nodeType="clickEffect">
                                  <p:stCondLst>
                                    <p:cond delay="0"/>
                                  </p:stCondLst>
                                  <p:childTnLst>
                                    <p:set>
                                      <p:cBhvr>
                                        <p:cTn id="11" dur="1" fill="hold">
                                          <p:stCondLst>
                                            <p:cond delay="0"/>
                                          </p:stCondLst>
                                        </p:cTn>
                                        <p:tgtEl>
                                          <p:spTgt spid="1048613">
                                            <p:txEl>
                                              <p:pRg st="0" end="0"/>
                                            </p:txEl>
                                          </p:spTgt>
                                        </p:tgtEl>
                                        <p:attrNameLst>
                                          <p:attrName>style.visibility</p:attrName>
                                        </p:attrNameLst>
                                      </p:cBhvr>
                                      <p:to>
                                        <p:strVal val="visible"/>
                                      </p:to>
                                    </p:set>
                                    <p:animEffect transition="in" filter="wheel(1)">
                                      <p:cBhvr>
                                        <p:cTn id="12" dur="2000"/>
                                        <p:tgtEl>
                                          <p:spTgt spid="104861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nodeType="clickEffect">
                                  <p:stCondLst>
                                    <p:cond delay="0"/>
                                  </p:stCondLst>
                                  <p:childTnLst>
                                    <p:set>
                                      <p:cBhvr>
                                        <p:cTn id="16" dur="1" fill="hold">
                                          <p:stCondLst>
                                            <p:cond delay="0"/>
                                          </p:stCondLst>
                                        </p:cTn>
                                        <p:tgtEl>
                                          <p:spTgt spid="2097163"/>
                                        </p:tgtEl>
                                        <p:attrNameLst>
                                          <p:attrName>style.visibility</p:attrName>
                                        </p:attrNameLst>
                                      </p:cBhvr>
                                      <p:to>
                                        <p:strVal val="visible"/>
                                      </p:to>
                                    </p:set>
                                    <p:animEffect transition="in" filter="circle(in)">
                                      <p:cBhvr>
                                        <p:cTn id="17" dur="2000"/>
                                        <p:tgtEl>
                                          <p:spTgt spid="20971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4" name="Содержимое 1048613"/>
          <p:cNvSpPr>
            <a:spLocks noGrp="1"/>
          </p:cNvSpPr>
          <p:nvPr>
            <p:ph sz="half" idx="1"/>
          </p:nvPr>
        </p:nvSpPr>
        <p:spPr>
          <a:xfrm>
            <a:off x="285750" y="142875"/>
            <a:ext cx="4059237" cy="6553200"/>
          </a:xfrm>
          <a:prstGeom prst="rect">
            <a:avLst/>
          </a:prstGeom>
          <a:noFill/>
          <a:ln>
            <a:noFill/>
          </a:ln>
        </p:spPr>
        <p:txBody>
          <a:bodyPr lIns="91440" tIns="45720" rIns="91440" bIns="45720" anchor="t"/>
          <a:lstStyle>
            <a:lvl1pPr marL="273050">
              <a:lnSpc>
                <a:spcPct val="100000"/>
              </a:lnSpc>
              <a:spcBef>
                <a:spcPct val="20000"/>
              </a:spcBef>
              <a:spcAft>
                <a:spcPct val="0"/>
              </a:spcAft>
              <a:buClr>
                <a:srgbClr val="0BD0D9"/>
              </a:buClr>
              <a:buFont typeface="Wingdings 2" pitchFamily="18" charset="2"/>
              <a:buChar char=""/>
              <a:defRPr sz="2200">
                <a:solidFill>
                  <a:schemeClr val="dk1"/>
                </a:solidFill>
              </a:defRPr>
            </a:lvl1pPr>
            <a:lvl2pPr marL="639762">
              <a:lnSpc>
                <a:spcPct val="100000"/>
              </a:lnSpc>
              <a:spcBef>
                <a:spcPct val="20000"/>
              </a:spcBef>
              <a:spcAft>
                <a:spcPct val="0"/>
              </a:spcAft>
              <a:buClr>
                <a:schemeClr val="accent1"/>
              </a:buClr>
              <a:buFont typeface="Wingdings 2" pitchFamily="18" charset="2"/>
              <a:buChar char=""/>
              <a:defRPr sz="2000">
                <a:solidFill>
                  <a:schemeClr val="dk1"/>
                </a:solidFill>
              </a:defRPr>
            </a:lvl2pPr>
            <a:lvl3pPr marL="914400">
              <a:lnSpc>
                <a:spcPct val="100000"/>
              </a:lnSpc>
              <a:spcBef>
                <a:spcPct val="20000"/>
              </a:spcBef>
              <a:spcAft>
                <a:spcPct val="0"/>
              </a:spcAft>
              <a:buClr>
                <a:schemeClr val="accent2"/>
              </a:buClr>
              <a:buFont typeface="Wingdings 2" pitchFamily="18" charset="2"/>
              <a:buChar char=""/>
              <a:defRPr sz="1900">
                <a:solidFill>
                  <a:schemeClr val="dk1"/>
                </a:solidFill>
              </a:defRPr>
            </a:lvl3pPr>
            <a:lvl4pPr marL="1187450">
              <a:lnSpc>
                <a:spcPct val="100000"/>
              </a:lnSpc>
              <a:spcBef>
                <a:spcPct val="20000"/>
              </a:spcBef>
              <a:spcAft>
                <a:spcPct val="0"/>
              </a:spcAft>
              <a:buClr>
                <a:srgbClr val="0BD0D9"/>
              </a:buClr>
              <a:buFont typeface="Wingdings 2" pitchFamily="18" charset="2"/>
              <a:buChar char=""/>
              <a:defRPr sz="1800">
                <a:solidFill>
                  <a:schemeClr val="dk1"/>
                </a:solidFill>
              </a:defRPr>
            </a:lvl4pPr>
            <a:lvl5pPr marL="1462087">
              <a:lnSpc>
                <a:spcPct val="100000"/>
              </a:lnSpc>
              <a:spcBef>
                <a:spcPct val="20000"/>
              </a:spcBef>
              <a:spcAft>
                <a:spcPct val="0"/>
              </a:spcAft>
              <a:buClr>
                <a:srgbClr val="10CF9B"/>
              </a:buClr>
              <a:buFont typeface="Wingdings 2" pitchFamily="18" charset="2"/>
              <a:buChar char=""/>
              <a:defRPr sz="1800">
                <a:solidFill>
                  <a:schemeClr val="dk1"/>
                </a:solidFill>
              </a:defRPr>
            </a:lvl5pPr>
          </a:lstStyle>
          <a:p>
            <a:pPr lvl="0" algn="just" eaLnBrk="1" latinLnBrk="1" hangingPunct="1">
              <a:lnSpc>
                <a:spcPct val="80000"/>
              </a:lnSpc>
            </a:pPr>
            <a:r>
              <a:rPr lang="en-US" altLang="en-US" sz="2000"/>
              <a:t>Tarbiya jarayonining yana bir xususiyati uning yaxlit tarzda tizimli tashkil etilishidir. Yaxlitlik shundan iboratki, tarbiya jarayonining maqsadi, mazmuni, vazifalari va metodlarining birligi shaxsni shakllantirish g‘oyasi amalga oshirish uchun xizmat qiladi. Bizga ma’lumki, shaxs sifatlari navbatma-navbat emas, balki yaxlit tarzda o‘zlashtiriladi. SHu bois pedagogik ta’sir ham yaxlitdir, tizimlilik harakteriga ega bo‘lishi mumkin.</a:t>
            </a:r>
          </a:p>
          <a:p>
            <a:pPr lvl="0" algn="just" eaLnBrk="1" latinLnBrk="1" hangingPunct="1">
              <a:lnSpc>
                <a:spcPct val="80000"/>
              </a:lnSpc>
            </a:pPr>
            <a:r>
              <a:rPr lang="en-US" altLang="en-US" sz="2000"/>
              <a:t> </a:t>
            </a:r>
          </a:p>
          <a:p>
            <a:pPr lvl="0" algn="just" eaLnBrk="1" latinLnBrk="1" hangingPunct="1">
              <a:lnSpc>
                <a:spcPct val="80000"/>
              </a:lnSpc>
            </a:pPr>
            <a:r>
              <a:rPr lang="en-US" altLang="en-US" sz="2000"/>
              <a:t> Tarbiya jarayonining yaxlitlik, tizimlilik xususiyati bir qator muhim pedagogik talablarga amal qilishi o‘qituvchi bilan o‘quvchilar o‘rtasidagi hamkorlikni ehtiyotkorlik bilan qaror toptirishi talab qiladi.</a:t>
            </a:r>
          </a:p>
          <a:p>
            <a:pPr lvl="0" algn="just" eaLnBrk="1" latinLnBrk="1" hangingPunct="1">
              <a:lnSpc>
                <a:spcPct val="80000"/>
              </a:lnSpc>
            </a:pPr>
            <a:r>
              <a:rPr lang="en-US" altLang="en-US" sz="2000"/>
              <a:t> </a:t>
            </a:r>
          </a:p>
          <a:p>
            <a:pPr lvl="0" algn="just" eaLnBrk="1" latinLnBrk="1" hangingPunct="1">
              <a:lnSpc>
                <a:spcPct val="80000"/>
              </a:lnSpc>
            </a:pPr>
            <a:endParaRPr lang="en-US" altLang="en-US" sz="2000">
              <a:solidFill>
                <a:schemeClr val="lt1"/>
              </a:solidFill>
            </a:endParaRPr>
          </a:p>
        </p:txBody>
      </p:sp>
      <p:sp>
        <p:nvSpPr>
          <p:cNvPr id="1048615" name="Содержимое 1048614"/>
          <p:cNvSpPr>
            <a:spLocks noGrp="1"/>
          </p:cNvSpPr>
          <p:nvPr>
            <p:ph sz="half" idx="2"/>
          </p:nvPr>
        </p:nvSpPr>
        <p:spPr>
          <a:xfrm>
            <a:off x="4643437" y="3068637"/>
            <a:ext cx="4060825" cy="3348037"/>
          </a:xfrm>
          <a:prstGeom prst="rect">
            <a:avLst/>
          </a:prstGeom>
          <a:noFill/>
          <a:ln>
            <a:noFill/>
          </a:ln>
        </p:spPr>
        <p:txBody>
          <a:bodyPr lIns="91440" tIns="45720" rIns="91440" bIns="45720" anchor="t"/>
          <a:lstStyle>
            <a:lvl1pPr marL="273050">
              <a:lnSpc>
                <a:spcPct val="100000"/>
              </a:lnSpc>
              <a:spcBef>
                <a:spcPct val="20000"/>
              </a:spcBef>
              <a:spcAft>
                <a:spcPct val="0"/>
              </a:spcAft>
              <a:buClr>
                <a:srgbClr val="0BD0D9"/>
              </a:buClr>
              <a:buFont typeface="Wingdings 2" pitchFamily="18" charset="2"/>
              <a:buChar char=""/>
              <a:defRPr sz="2200">
                <a:solidFill>
                  <a:schemeClr val="dk1"/>
                </a:solidFill>
              </a:defRPr>
            </a:lvl1pPr>
            <a:lvl2pPr marL="639762">
              <a:lnSpc>
                <a:spcPct val="100000"/>
              </a:lnSpc>
              <a:spcBef>
                <a:spcPct val="20000"/>
              </a:spcBef>
              <a:spcAft>
                <a:spcPct val="0"/>
              </a:spcAft>
              <a:buClr>
                <a:schemeClr val="accent1"/>
              </a:buClr>
              <a:buFont typeface="Wingdings 2" pitchFamily="18" charset="2"/>
              <a:buChar char=""/>
              <a:defRPr sz="2000">
                <a:solidFill>
                  <a:schemeClr val="dk1"/>
                </a:solidFill>
              </a:defRPr>
            </a:lvl2pPr>
            <a:lvl3pPr marL="914400">
              <a:lnSpc>
                <a:spcPct val="100000"/>
              </a:lnSpc>
              <a:spcBef>
                <a:spcPct val="20000"/>
              </a:spcBef>
              <a:spcAft>
                <a:spcPct val="0"/>
              </a:spcAft>
              <a:buClr>
                <a:schemeClr val="accent2"/>
              </a:buClr>
              <a:buFont typeface="Wingdings 2" pitchFamily="18" charset="2"/>
              <a:buChar char=""/>
              <a:defRPr sz="1900">
                <a:solidFill>
                  <a:schemeClr val="dk1"/>
                </a:solidFill>
              </a:defRPr>
            </a:lvl3pPr>
            <a:lvl4pPr marL="1187450">
              <a:lnSpc>
                <a:spcPct val="100000"/>
              </a:lnSpc>
              <a:spcBef>
                <a:spcPct val="20000"/>
              </a:spcBef>
              <a:spcAft>
                <a:spcPct val="0"/>
              </a:spcAft>
              <a:buClr>
                <a:srgbClr val="0BD0D9"/>
              </a:buClr>
              <a:buFont typeface="Wingdings 2" pitchFamily="18" charset="2"/>
              <a:buChar char=""/>
              <a:defRPr sz="1800">
                <a:solidFill>
                  <a:schemeClr val="dk1"/>
                </a:solidFill>
              </a:defRPr>
            </a:lvl4pPr>
            <a:lvl5pPr marL="1462087">
              <a:lnSpc>
                <a:spcPct val="100000"/>
              </a:lnSpc>
              <a:spcBef>
                <a:spcPct val="20000"/>
              </a:spcBef>
              <a:spcAft>
                <a:spcPct val="0"/>
              </a:spcAft>
              <a:buClr>
                <a:srgbClr val="10CF9B"/>
              </a:buClr>
              <a:buFont typeface="Wingdings 2" pitchFamily="18" charset="2"/>
              <a:buChar char=""/>
              <a:defRPr sz="1800">
                <a:solidFill>
                  <a:schemeClr val="dk1"/>
                </a:solidFill>
              </a:defRPr>
            </a:lvl5pPr>
          </a:lstStyle>
          <a:p>
            <a:pPr lvl="0" algn="just" eaLnBrk="1" latinLnBrk="1" hangingPunct="1">
              <a:lnSpc>
                <a:spcPct val="80000"/>
              </a:lnSpc>
            </a:pPr>
            <a:r>
              <a:rPr lang="en-US" altLang="en-US" sz="2000"/>
              <a:t> Ikki tomonlama aloqa  ikki yo‘nalishda, ya’ni, o‘qituvchining o‘quvchiga nisbatan ko‘rsatadigan ta’siri (to‘g‘ri aloqa) hamda o‘quvchining o‘qituvchiga nisbatan munosabati (teskari aloqa) tarzda tishkil etiladi.</a:t>
            </a:r>
          </a:p>
          <a:p>
            <a:pPr lvl="0" algn="just" eaLnBrk="1" latinLnBrk="1" hangingPunct="1">
              <a:lnSpc>
                <a:spcPct val="80000"/>
              </a:lnSpc>
            </a:pPr>
            <a:endParaRPr lang="en-US" altLang="en-US" sz="2000">
              <a:solidFill>
                <a:schemeClr val="lt1"/>
              </a:solidFill>
            </a:endParaRPr>
          </a:p>
        </p:txBody>
      </p:sp>
      <p:pic>
        <p:nvPicPr>
          <p:cNvPr id="2097164" name="Рисунок 2097163" descr="F:\10044.jpg"/>
          <p:cNvPicPr>
            <a:picLocks/>
          </p:cNvPicPr>
          <p:nvPr/>
        </p:nvPicPr>
        <p:blipFill>
          <a:blip r:embed="rId2" cstate="print"/>
          <a:srcRect/>
          <a:stretch>
            <a:fillRect/>
          </a:stretch>
        </p:blipFill>
        <p:spPr>
          <a:xfrm>
            <a:off x="4643437" y="33337"/>
            <a:ext cx="4176712" cy="2819400"/>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048614">
                                            <p:txEl>
                                              <p:pRg st="0" end="0"/>
                                            </p:txEl>
                                          </p:spTgt>
                                        </p:tgtEl>
                                        <p:attrNameLst>
                                          <p:attrName>style.visibility</p:attrName>
                                        </p:attrNameLst>
                                      </p:cBhvr>
                                      <p:to>
                                        <p:strVal val="visible"/>
                                      </p:to>
                                    </p:set>
                                    <p:animEffect transition="in" filter="barn(inVertical)">
                                      <p:cBhvr>
                                        <p:cTn id="7" dur="500"/>
                                        <p:tgtEl>
                                          <p:spTgt spid="104861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1048614">
                                            <p:txEl>
                                              <p:pRg st="1" end="1"/>
                                            </p:txEl>
                                          </p:spTgt>
                                        </p:tgtEl>
                                        <p:attrNameLst>
                                          <p:attrName>style.visibility</p:attrName>
                                        </p:attrNameLst>
                                      </p:cBhvr>
                                      <p:to>
                                        <p:strVal val="visible"/>
                                      </p:to>
                                    </p:set>
                                    <p:animEffect transition="in" filter="barn(inVertical)">
                                      <p:cBhvr>
                                        <p:cTn id="10" dur="500"/>
                                        <p:tgtEl>
                                          <p:spTgt spid="1048614">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1048614">
                                            <p:txEl>
                                              <p:pRg st="2" end="2"/>
                                            </p:txEl>
                                          </p:spTgt>
                                        </p:tgtEl>
                                        <p:attrNameLst>
                                          <p:attrName>style.visibility</p:attrName>
                                        </p:attrNameLst>
                                      </p:cBhvr>
                                      <p:to>
                                        <p:strVal val="visible"/>
                                      </p:to>
                                    </p:set>
                                    <p:animEffect transition="in" filter="barn(inVertical)">
                                      <p:cBhvr>
                                        <p:cTn id="13" dur="500"/>
                                        <p:tgtEl>
                                          <p:spTgt spid="1048614">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1048614">
                                            <p:txEl>
                                              <p:pRg st="3" end="3"/>
                                            </p:txEl>
                                          </p:spTgt>
                                        </p:tgtEl>
                                        <p:attrNameLst>
                                          <p:attrName>style.visibility</p:attrName>
                                        </p:attrNameLst>
                                      </p:cBhvr>
                                      <p:to>
                                        <p:strVal val="visible"/>
                                      </p:to>
                                    </p:set>
                                    <p:animEffect transition="in" filter="barn(inVertical)">
                                      <p:cBhvr>
                                        <p:cTn id="16" dur="500"/>
                                        <p:tgtEl>
                                          <p:spTgt spid="1048614">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45" presetClass="entr" presetSubtype="0" fill="hold" nodeType="clickEffect">
                                  <p:stCondLst>
                                    <p:cond delay="0"/>
                                  </p:stCondLst>
                                  <p:childTnLst>
                                    <p:set>
                                      <p:cBhvr>
                                        <p:cTn id="20" dur="1" fill="hold">
                                          <p:stCondLst>
                                            <p:cond delay="0"/>
                                          </p:stCondLst>
                                        </p:cTn>
                                        <p:tgtEl>
                                          <p:spTgt spid="2097164"/>
                                        </p:tgtEl>
                                        <p:attrNameLst>
                                          <p:attrName>style.visibility</p:attrName>
                                        </p:attrNameLst>
                                      </p:cBhvr>
                                      <p:to>
                                        <p:strVal val="visible"/>
                                      </p:to>
                                    </p:set>
                                    <p:animEffect transition="in" filter="fade">
                                      <p:cBhvr>
                                        <p:cTn id="21" dur="2000"/>
                                        <p:tgtEl>
                                          <p:spTgt spid="2097164"/>
                                        </p:tgtEl>
                                      </p:cBhvr>
                                    </p:animEffect>
                                    <p:anim calcmode="lin" valueType="num">
                                      <p:cBhvr>
                                        <p:cTn id="22" dur="2000" fill="hold"/>
                                        <p:tgtEl>
                                          <p:spTgt spid="2097164"/>
                                        </p:tgtEl>
                                        <p:attrNameLst>
                                          <p:attrName>ppt_w</p:attrName>
                                        </p:attrNameLst>
                                      </p:cBhvr>
                                      <p:tavLst>
                                        <p:tav tm="0" fmla="#ppt_w*sin(2.5*pi*$)">
                                          <p:val>
                                            <p:fltVal val="0"/>
                                          </p:val>
                                        </p:tav>
                                        <p:tav tm="100000">
                                          <p:val>
                                            <p:fltVal val="1"/>
                                          </p:val>
                                        </p:tav>
                                      </p:tavLst>
                                    </p:anim>
                                    <p:anim calcmode="lin" valueType="num">
                                      <p:cBhvr>
                                        <p:cTn id="23" dur="2000" fill="hold"/>
                                        <p:tgtEl>
                                          <p:spTgt spid="2097164"/>
                                        </p:tgtEl>
                                        <p:attrNameLst>
                                          <p:attrName>ppt_h</p:attrName>
                                        </p:attrNameLst>
                                      </p:cBhvr>
                                      <p:tavLst>
                                        <p:tav tm="0">
                                          <p:val>
                                            <p:strVal val="#ppt_h"/>
                                          </p:val>
                                        </p:tav>
                                        <p:tav tm="100000">
                                          <p:val>
                                            <p:strVal val="#ppt_h"/>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nodeType="clickEffect">
                                  <p:stCondLst>
                                    <p:cond delay="0"/>
                                  </p:stCondLst>
                                  <p:childTnLst>
                                    <p:set>
                                      <p:cBhvr>
                                        <p:cTn id="27" dur="1" fill="hold">
                                          <p:stCondLst>
                                            <p:cond delay="0"/>
                                          </p:stCondLst>
                                        </p:cTn>
                                        <p:tgtEl>
                                          <p:spTgt spid="1048615">
                                            <p:txEl>
                                              <p:pRg st="0" end="0"/>
                                            </p:txEl>
                                          </p:spTgt>
                                        </p:tgtEl>
                                        <p:attrNameLst>
                                          <p:attrName>style.visibility</p:attrName>
                                        </p:attrNameLst>
                                      </p:cBhvr>
                                      <p:to>
                                        <p:strVal val="visible"/>
                                      </p:to>
                                    </p:set>
                                    <p:anim calcmode="lin" valueType="num">
                                      <p:cBhvr>
                                        <p:cTn id="28" dur="500" fill="hold"/>
                                        <p:tgtEl>
                                          <p:spTgt spid="1048615">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1048615">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10486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6" name="Содержимое 1048615"/>
          <p:cNvSpPr>
            <a:spLocks noGrp="1"/>
          </p:cNvSpPr>
          <p:nvPr>
            <p:ph idx="1"/>
          </p:nvPr>
        </p:nvSpPr>
        <p:spPr>
          <a:xfrm>
            <a:off x="457200" y="214312"/>
            <a:ext cx="8229600" cy="6643687"/>
          </a:xfrm>
          <a:prstGeom prst="rect">
            <a:avLst/>
          </a:prstGeom>
          <a:noFill/>
          <a:ln>
            <a:noFill/>
          </a:ln>
        </p:spPr>
        <p:txBody>
          <a:bodyPr lIns="91440" tIns="45720" rIns="91440" bIns="45720" anchor="t"/>
          <a:lstStyle>
            <a:lvl1pPr marL="273050" indent="-273050" algn="l" rtl="0" fontAlgn="base" latinLnBrk="1">
              <a:lnSpc>
                <a:spcPct val="100000"/>
              </a:lnSpc>
              <a:spcBef>
                <a:spcPct val="20000"/>
              </a:spcBef>
              <a:spcAft>
                <a:spcPct val="0"/>
              </a:spcAft>
              <a:buClr>
                <a:srgbClr val="0BD0D9"/>
              </a:buClr>
              <a:buSzPct val="95000"/>
              <a:buFont typeface="Wingdings 2" pitchFamily="18" charset="2"/>
              <a:buChar char=""/>
              <a:defRPr sz="2600" b="0" i="0" baseline="0">
                <a:solidFill>
                  <a:schemeClr val="dk1"/>
                </a:solidFill>
                <a:latin typeface="Constantia" pitchFamily="18" charset="0"/>
                <a:sym typeface="Constantia" pitchFamily="18" charset="0"/>
              </a:defRPr>
            </a:lvl1pPr>
            <a:lvl2pPr marL="639762" indent="-246062" algn="l" rtl="0" fontAlgn="base" latinLnBrk="1">
              <a:lnSpc>
                <a:spcPct val="100000"/>
              </a:lnSpc>
              <a:spcBef>
                <a:spcPct val="20000"/>
              </a:spcBef>
              <a:spcAft>
                <a:spcPct val="0"/>
              </a:spcAft>
              <a:buClr>
                <a:schemeClr val="accent1"/>
              </a:buClr>
              <a:buSzPct val="85000"/>
              <a:buFont typeface="Wingdings 2" pitchFamily="18" charset="2"/>
              <a:buChar char=""/>
              <a:defRPr sz="2400" b="0" i="0" baseline="0">
                <a:solidFill>
                  <a:schemeClr val="dk1"/>
                </a:solidFill>
                <a:latin typeface="Constantia" pitchFamily="18" charset="0"/>
                <a:sym typeface="Constantia" pitchFamily="18" charset="0"/>
              </a:defRPr>
            </a:lvl2pPr>
            <a:lvl3pPr marL="914400" indent="-246063" algn="l" rtl="0" fontAlgn="base" latinLnBrk="1">
              <a:lnSpc>
                <a:spcPct val="100000"/>
              </a:lnSpc>
              <a:spcBef>
                <a:spcPct val="20000"/>
              </a:spcBef>
              <a:spcAft>
                <a:spcPct val="0"/>
              </a:spcAft>
              <a:buClr>
                <a:schemeClr val="accent2"/>
              </a:buClr>
              <a:buSzPct val="70000"/>
              <a:buFont typeface="Wingdings 2" pitchFamily="18" charset="2"/>
              <a:buChar char=""/>
              <a:defRPr sz="2100" b="0" i="0" baseline="0">
                <a:solidFill>
                  <a:schemeClr val="dk1"/>
                </a:solidFill>
                <a:latin typeface="Constantia" pitchFamily="18" charset="0"/>
                <a:sym typeface="Constantia" pitchFamily="18" charset="0"/>
              </a:defRPr>
            </a:lvl3pPr>
            <a:lvl4pPr marL="1187450" indent="-209550" algn="l" rtl="0" fontAlgn="base" latinLnBrk="1">
              <a:lnSpc>
                <a:spcPct val="100000"/>
              </a:lnSpc>
              <a:spcBef>
                <a:spcPct val="20000"/>
              </a:spcBef>
              <a:spcAft>
                <a:spcPct val="0"/>
              </a:spcAft>
              <a:buClr>
                <a:srgbClr val="0BD0D9"/>
              </a:buClr>
              <a:buSzPct val="65000"/>
              <a:buFont typeface="Wingdings 2" pitchFamily="18" charset="2"/>
              <a:buChar char=""/>
              <a:defRPr sz="2000" b="0" i="0" baseline="0">
                <a:solidFill>
                  <a:schemeClr val="dk1"/>
                </a:solidFill>
                <a:latin typeface="Constantia" pitchFamily="18" charset="0"/>
                <a:sym typeface="Constantia" pitchFamily="18" charset="0"/>
              </a:defRPr>
            </a:lvl4pPr>
            <a:lvl5pPr marL="1462087" indent="-209550" algn="l" rtl="0" fontAlgn="base" latinLnBrk="1">
              <a:lnSpc>
                <a:spcPct val="100000"/>
              </a:lnSpc>
              <a:spcBef>
                <a:spcPct val="20000"/>
              </a:spcBef>
              <a:spcAft>
                <a:spcPct val="0"/>
              </a:spcAft>
              <a:buClr>
                <a:srgbClr val="10CF9B"/>
              </a:buClr>
              <a:buSzPct val="65000"/>
              <a:buFont typeface="Wingdings 2" pitchFamily="18" charset="2"/>
              <a:buChar char=""/>
              <a:defRPr sz="2000" b="0" i="0" baseline="0">
                <a:solidFill>
                  <a:schemeClr val="dk1"/>
                </a:solidFill>
                <a:latin typeface="Constantia" pitchFamily="18" charset="0"/>
                <a:sym typeface="Constantia" pitchFamily="18" charset="0"/>
              </a:defRPr>
            </a:lvl5pPr>
          </a:lstStyle>
          <a:p>
            <a:pPr lvl="0" algn="just" eaLnBrk="1" latinLnBrk="1" hangingPunct="1"/>
            <a:r>
              <a:rPr lang="en-US" altLang="en-US"/>
              <a:t>Tarbiyaning pedagogik texnologiyasi nazariyasi g‘oyasiga muvofiq endilikda o‘quvchi tarbiya jarayonining ob’ektigina bo‘lib qolmasdan, sub’ektiv sifatida ham faoliyat ko‘rsatadi. SHuning uchun o‘qituvchi o‘quvchining ichki imkoniyatlari, unga nisbatan bo‘layotgan tashqi ta’sirlar, ahborot manbalarini inobatga olishi zarur. Agarda, mazkur talab unutilsa, shaxsni tarbiyalash qiyinlashadi yoki barcha urinishlar samarasiz yakunlanadi.</a:t>
            </a:r>
          </a:p>
          <a:p>
            <a:pPr lvl="0" algn="just" eaLnBrk="1" latinLnBrk="1" hangingPunct="1"/>
            <a:endParaRPr lang="en-US" altLang="en-US"/>
          </a:p>
          <a:p>
            <a:pPr lvl="0" algn="just" eaLnBrk="1" latinLnBrk="1" hangingPunct="1"/>
            <a:endParaRPr lang="en-US" altLang="en-US"/>
          </a:p>
        </p:txBody>
      </p:sp>
      <p:pic>
        <p:nvPicPr>
          <p:cNvPr id="2097165" name="Рисунок 2097164" descr="F:\10048.jpg"/>
          <p:cNvPicPr>
            <a:picLocks/>
          </p:cNvPicPr>
          <p:nvPr/>
        </p:nvPicPr>
        <p:blipFill>
          <a:blip r:embed="rId2" cstate="print"/>
          <a:srcRect/>
          <a:stretch>
            <a:fillRect/>
          </a:stretch>
        </p:blipFill>
        <p:spPr>
          <a:xfrm>
            <a:off x="4214812" y="3929062"/>
            <a:ext cx="3603625" cy="2582862"/>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048616">
                                            <p:txEl>
                                              <p:pRg st="0" end="0"/>
                                            </p:txEl>
                                          </p:spTgt>
                                        </p:tgtEl>
                                        <p:attrNameLst>
                                          <p:attrName>style.visibility</p:attrName>
                                        </p:attrNameLst>
                                      </p:cBhvr>
                                      <p:to>
                                        <p:strVal val="visible"/>
                                      </p:to>
                                    </p:set>
                                    <p:animEffect transition="in" filter="circle(in)">
                                      <p:cBhvr>
                                        <p:cTn id="7" dur="2000"/>
                                        <p:tgtEl>
                                          <p:spTgt spid="104861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nodeType="clickEffect">
                                  <p:stCondLst>
                                    <p:cond delay="0"/>
                                  </p:stCondLst>
                                  <p:childTnLst>
                                    <p:set>
                                      <p:cBhvr>
                                        <p:cTn id="11" dur="1" fill="hold">
                                          <p:stCondLst>
                                            <p:cond delay="0"/>
                                          </p:stCondLst>
                                        </p:cTn>
                                        <p:tgtEl>
                                          <p:spTgt spid="2097165"/>
                                        </p:tgtEl>
                                        <p:attrNameLst>
                                          <p:attrName>style.visibility</p:attrName>
                                        </p:attrNameLst>
                                      </p:cBhvr>
                                      <p:to>
                                        <p:strVal val="visible"/>
                                      </p:to>
                                    </p:set>
                                    <p:animEffect transition="in" filter="wheel(1)">
                                      <p:cBhvr>
                                        <p:cTn id="12" dur="2000"/>
                                        <p:tgtEl>
                                          <p:spTgt spid="2097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7" name="Содержимое 1048616"/>
          <p:cNvSpPr>
            <a:spLocks noGrp="1"/>
          </p:cNvSpPr>
          <p:nvPr>
            <p:ph idx="1"/>
          </p:nvPr>
        </p:nvSpPr>
        <p:spPr>
          <a:xfrm>
            <a:off x="323850" y="260350"/>
            <a:ext cx="8229600" cy="5616575"/>
          </a:xfrm>
          <a:prstGeom prst="rect">
            <a:avLst/>
          </a:prstGeom>
          <a:noFill/>
          <a:ln>
            <a:noFill/>
          </a:ln>
        </p:spPr>
        <p:txBody>
          <a:bodyPr lIns="91440" tIns="45720" rIns="91440" bIns="45720" anchor="t"/>
          <a:lstStyle>
            <a:lvl1pPr marL="273050" indent="-273050" algn="l" rtl="0" fontAlgn="base" latinLnBrk="1">
              <a:lnSpc>
                <a:spcPct val="100000"/>
              </a:lnSpc>
              <a:spcBef>
                <a:spcPct val="20000"/>
              </a:spcBef>
              <a:spcAft>
                <a:spcPct val="0"/>
              </a:spcAft>
              <a:buClr>
                <a:srgbClr val="0BD0D9"/>
              </a:buClr>
              <a:buSzPct val="95000"/>
              <a:buFont typeface="Wingdings 2" pitchFamily="18" charset="2"/>
              <a:buChar char=""/>
              <a:defRPr sz="2600" b="0" i="0" baseline="0">
                <a:solidFill>
                  <a:schemeClr val="dk1"/>
                </a:solidFill>
                <a:latin typeface="Constantia" pitchFamily="18" charset="0"/>
                <a:sym typeface="Constantia" pitchFamily="18" charset="0"/>
              </a:defRPr>
            </a:lvl1pPr>
            <a:lvl2pPr marL="639762" indent="-246062" algn="l" rtl="0" fontAlgn="base" latinLnBrk="1">
              <a:lnSpc>
                <a:spcPct val="100000"/>
              </a:lnSpc>
              <a:spcBef>
                <a:spcPct val="20000"/>
              </a:spcBef>
              <a:spcAft>
                <a:spcPct val="0"/>
              </a:spcAft>
              <a:buClr>
                <a:schemeClr val="accent1"/>
              </a:buClr>
              <a:buSzPct val="85000"/>
              <a:buFont typeface="Wingdings 2" pitchFamily="18" charset="2"/>
              <a:buChar char=""/>
              <a:defRPr sz="2400" b="0" i="0" baseline="0">
                <a:solidFill>
                  <a:schemeClr val="dk1"/>
                </a:solidFill>
                <a:latin typeface="Constantia" pitchFamily="18" charset="0"/>
                <a:sym typeface="Constantia" pitchFamily="18" charset="0"/>
              </a:defRPr>
            </a:lvl2pPr>
            <a:lvl3pPr marL="914400" indent="-246063" algn="l" rtl="0" fontAlgn="base" latinLnBrk="1">
              <a:lnSpc>
                <a:spcPct val="100000"/>
              </a:lnSpc>
              <a:spcBef>
                <a:spcPct val="20000"/>
              </a:spcBef>
              <a:spcAft>
                <a:spcPct val="0"/>
              </a:spcAft>
              <a:buClr>
                <a:schemeClr val="accent2"/>
              </a:buClr>
              <a:buSzPct val="70000"/>
              <a:buFont typeface="Wingdings 2" pitchFamily="18" charset="2"/>
              <a:buChar char=""/>
              <a:defRPr sz="2100" b="0" i="0" baseline="0">
                <a:solidFill>
                  <a:schemeClr val="dk1"/>
                </a:solidFill>
                <a:latin typeface="Constantia" pitchFamily="18" charset="0"/>
                <a:sym typeface="Constantia" pitchFamily="18" charset="0"/>
              </a:defRPr>
            </a:lvl3pPr>
            <a:lvl4pPr marL="1187450" indent="-209550" algn="l" rtl="0" fontAlgn="base" latinLnBrk="1">
              <a:lnSpc>
                <a:spcPct val="100000"/>
              </a:lnSpc>
              <a:spcBef>
                <a:spcPct val="20000"/>
              </a:spcBef>
              <a:spcAft>
                <a:spcPct val="0"/>
              </a:spcAft>
              <a:buClr>
                <a:srgbClr val="0BD0D9"/>
              </a:buClr>
              <a:buSzPct val="65000"/>
              <a:buFont typeface="Wingdings 2" pitchFamily="18" charset="2"/>
              <a:buChar char=""/>
              <a:defRPr sz="2000" b="0" i="0" baseline="0">
                <a:solidFill>
                  <a:schemeClr val="dk1"/>
                </a:solidFill>
                <a:latin typeface="Constantia" pitchFamily="18" charset="0"/>
                <a:sym typeface="Constantia" pitchFamily="18" charset="0"/>
              </a:defRPr>
            </a:lvl4pPr>
            <a:lvl5pPr marL="1462087" indent="-209550" algn="l" rtl="0" fontAlgn="base" latinLnBrk="1">
              <a:lnSpc>
                <a:spcPct val="100000"/>
              </a:lnSpc>
              <a:spcBef>
                <a:spcPct val="20000"/>
              </a:spcBef>
              <a:spcAft>
                <a:spcPct val="0"/>
              </a:spcAft>
              <a:buClr>
                <a:srgbClr val="10CF9B"/>
              </a:buClr>
              <a:buSzPct val="65000"/>
              <a:buFont typeface="Wingdings 2" pitchFamily="18" charset="2"/>
              <a:buChar char=""/>
              <a:defRPr sz="2000" b="0" i="0" baseline="0">
                <a:solidFill>
                  <a:schemeClr val="dk1"/>
                </a:solidFill>
                <a:latin typeface="Constantia" pitchFamily="18" charset="0"/>
                <a:sym typeface="Constantia" pitchFamily="18" charset="0"/>
              </a:defRPr>
            </a:lvl5pPr>
          </a:lstStyle>
          <a:p>
            <a:pPr lvl="0" algn="ctr" eaLnBrk="1" latinLnBrk="1" hangingPunct="1">
              <a:lnSpc>
                <a:spcPct val="90000"/>
              </a:lnSpc>
            </a:pPr>
            <a:r>
              <a:rPr lang="en-US" altLang="en-US" sz="2400"/>
              <a:t>Demak, tarbiya jarayoni o‘zida quyidagi xususiyatlarni namoyon etidi: </a:t>
            </a:r>
          </a:p>
          <a:p>
            <a:pPr lvl="0" eaLnBrk="1" latinLnBrk="1" hangingPunct="1">
              <a:lnSpc>
                <a:spcPct val="90000"/>
              </a:lnSpc>
            </a:pPr>
            <a:r>
              <a:rPr lang="en-US" altLang="en-US" sz="2400"/>
              <a:t> </a:t>
            </a:r>
          </a:p>
          <a:p>
            <a:pPr lvl="0" eaLnBrk="1" latinLnBrk="1" hangingPunct="1">
              <a:lnSpc>
                <a:spcPct val="90000"/>
              </a:lnSpc>
            </a:pPr>
            <a:r>
              <a:rPr lang="en-US" altLang="en-US" sz="2400"/>
              <a:t>1)     aniq maqsadga yo‘naltirilgan jarayon; </a:t>
            </a:r>
          </a:p>
          <a:p>
            <a:pPr lvl="0" eaLnBrk="1" latinLnBrk="1" hangingPunct="1">
              <a:lnSpc>
                <a:spcPct val="90000"/>
              </a:lnSpc>
            </a:pPr>
            <a:r>
              <a:rPr lang="en-US" altLang="en-US" sz="2400"/>
              <a:t> </a:t>
            </a:r>
          </a:p>
          <a:p>
            <a:pPr lvl="0" eaLnBrk="1" latinLnBrk="1" hangingPunct="1">
              <a:lnSpc>
                <a:spcPct val="90000"/>
              </a:lnSpc>
            </a:pPr>
            <a:r>
              <a:rPr lang="en-US" altLang="en-US" sz="2400"/>
              <a:t>2)     ko‘p qirrali jarayon; </a:t>
            </a:r>
          </a:p>
          <a:p>
            <a:pPr lvl="0" eaLnBrk="1" latinLnBrk="1" hangingPunct="1">
              <a:lnSpc>
                <a:spcPct val="90000"/>
              </a:lnSpc>
            </a:pPr>
            <a:r>
              <a:rPr lang="en-US" altLang="en-US" sz="2400"/>
              <a:t> </a:t>
            </a:r>
          </a:p>
          <a:p>
            <a:pPr lvl="0" eaLnBrk="1" latinLnBrk="1" hangingPunct="1">
              <a:lnSpc>
                <a:spcPct val="90000"/>
              </a:lnSpc>
            </a:pPr>
            <a:r>
              <a:rPr lang="en-US" altLang="en-US" sz="2400"/>
              <a:t>3)     uzoq muddatli jarayon; </a:t>
            </a:r>
          </a:p>
          <a:p>
            <a:pPr lvl="0" eaLnBrk="1" latinLnBrk="1" hangingPunct="1">
              <a:lnSpc>
                <a:spcPct val="90000"/>
              </a:lnSpc>
            </a:pPr>
            <a:r>
              <a:rPr lang="en-US" altLang="en-US" sz="2400"/>
              <a:t> </a:t>
            </a:r>
          </a:p>
          <a:p>
            <a:pPr lvl="0" eaLnBrk="1" latinLnBrk="1" hangingPunct="1">
              <a:lnSpc>
                <a:spcPct val="90000"/>
              </a:lnSpc>
            </a:pPr>
            <a:r>
              <a:rPr lang="en-US" altLang="en-US" sz="2400"/>
              <a:t>4)     yaxlit tizimlilik jarayon; </a:t>
            </a:r>
          </a:p>
          <a:p>
            <a:pPr lvl="0" eaLnBrk="1" latinLnBrk="1" hangingPunct="1">
              <a:lnSpc>
                <a:spcPct val="90000"/>
              </a:lnSpc>
            </a:pPr>
            <a:r>
              <a:rPr lang="en-US" altLang="en-US" sz="2400"/>
              <a:t> </a:t>
            </a:r>
          </a:p>
          <a:p>
            <a:pPr lvl="0" eaLnBrk="1" latinLnBrk="1" hangingPunct="1">
              <a:lnSpc>
                <a:spcPct val="90000"/>
              </a:lnSpc>
            </a:pPr>
            <a:r>
              <a:rPr lang="en-US" altLang="en-US" sz="2400"/>
              <a:t>5)     ikki tomonlama aloqa jarayoni; </a:t>
            </a:r>
          </a:p>
          <a:p>
            <a:pPr lvl="0" eaLnBrk="1" latinLnBrk="1" hangingPunct="1">
              <a:lnSpc>
                <a:spcPct val="90000"/>
              </a:lnSpc>
            </a:pPr>
            <a:r>
              <a:rPr lang="en-US" altLang="en-US" sz="2400"/>
              <a:t> </a:t>
            </a:r>
          </a:p>
          <a:p>
            <a:pPr lvl="0" eaLnBrk="1" latinLnBrk="1" hangingPunct="1">
              <a:lnSpc>
                <a:spcPct val="90000"/>
              </a:lnSpc>
            </a:pPr>
            <a:r>
              <a:rPr lang="en-US" altLang="en-US" sz="2400"/>
              <a:t>6)     qarama-qarshiliklardan iborat jarayon</a:t>
            </a:r>
            <a:r>
              <a:rPr lang="en-US" altLang="en-US" sz="2400">
                <a:solidFill>
                  <a:schemeClr val="lt1"/>
                </a:solidFill>
              </a:rPr>
              <a:t>.</a:t>
            </a:r>
          </a:p>
          <a:p>
            <a:pPr lvl="0" eaLnBrk="1" latinLnBrk="1" hangingPunct="1">
              <a:lnSpc>
                <a:spcPct val="90000"/>
              </a:lnSpc>
            </a:pPr>
            <a:endParaRPr lang="en-US" altLang="en-US" sz="2400">
              <a:solidFill>
                <a:schemeClr val="lt1"/>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048617">
                                            <p:txEl>
                                              <p:pRg st="0" end="0"/>
                                            </p:txEl>
                                          </p:spTgt>
                                        </p:tgtEl>
                                        <p:attrNameLst>
                                          <p:attrName>style.visibility</p:attrName>
                                        </p:attrNameLst>
                                      </p:cBhvr>
                                      <p:to>
                                        <p:strVal val="visible"/>
                                      </p:to>
                                    </p:set>
                                    <p:anim calcmode="lin" valueType="num">
                                      <p:cBhvr>
                                        <p:cTn id="7" dur="500" fill="hold"/>
                                        <p:tgtEl>
                                          <p:spTgt spid="104861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04861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048617">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1048617">
                                            <p:txEl>
                                              <p:pRg st="1" end="1"/>
                                            </p:txEl>
                                          </p:spTgt>
                                        </p:tgtEl>
                                        <p:attrNameLst>
                                          <p:attrName>style.visibility</p:attrName>
                                        </p:attrNameLst>
                                      </p:cBhvr>
                                      <p:to>
                                        <p:strVal val="visible"/>
                                      </p:to>
                                    </p:set>
                                    <p:anim calcmode="lin" valueType="num">
                                      <p:cBhvr>
                                        <p:cTn id="12" dur="500" fill="hold"/>
                                        <p:tgtEl>
                                          <p:spTgt spid="1048617">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1048617">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1048617">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1048617">
                                            <p:txEl>
                                              <p:pRg st="2" end="2"/>
                                            </p:txEl>
                                          </p:spTgt>
                                        </p:tgtEl>
                                        <p:attrNameLst>
                                          <p:attrName>style.visibility</p:attrName>
                                        </p:attrNameLst>
                                      </p:cBhvr>
                                      <p:to>
                                        <p:strVal val="visible"/>
                                      </p:to>
                                    </p:set>
                                    <p:anim calcmode="lin" valueType="num">
                                      <p:cBhvr>
                                        <p:cTn id="17" dur="500" fill="hold"/>
                                        <p:tgtEl>
                                          <p:spTgt spid="1048617">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1048617">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1048617">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1048617">
                                            <p:txEl>
                                              <p:pRg st="3" end="3"/>
                                            </p:txEl>
                                          </p:spTgt>
                                        </p:tgtEl>
                                        <p:attrNameLst>
                                          <p:attrName>style.visibility</p:attrName>
                                        </p:attrNameLst>
                                      </p:cBhvr>
                                      <p:to>
                                        <p:strVal val="visible"/>
                                      </p:to>
                                    </p:set>
                                    <p:anim calcmode="lin" valueType="num">
                                      <p:cBhvr>
                                        <p:cTn id="22" dur="500" fill="hold"/>
                                        <p:tgtEl>
                                          <p:spTgt spid="1048617">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1048617">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1048617">
                                            <p:txEl>
                                              <p:pRg st="3" end="3"/>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1048617">
                                            <p:txEl>
                                              <p:pRg st="4" end="4"/>
                                            </p:txEl>
                                          </p:spTgt>
                                        </p:tgtEl>
                                        <p:attrNameLst>
                                          <p:attrName>style.visibility</p:attrName>
                                        </p:attrNameLst>
                                      </p:cBhvr>
                                      <p:to>
                                        <p:strVal val="visible"/>
                                      </p:to>
                                    </p:set>
                                    <p:anim calcmode="lin" valueType="num">
                                      <p:cBhvr>
                                        <p:cTn id="27" dur="500" fill="hold"/>
                                        <p:tgtEl>
                                          <p:spTgt spid="1048617">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1048617">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1048617">
                                            <p:txEl>
                                              <p:pRg st="4" end="4"/>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1048617">
                                            <p:txEl>
                                              <p:pRg st="5" end="5"/>
                                            </p:txEl>
                                          </p:spTgt>
                                        </p:tgtEl>
                                        <p:attrNameLst>
                                          <p:attrName>style.visibility</p:attrName>
                                        </p:attrNameLst>
                                      </p:cBhvr>
                                      <p:to>
                                        <p:strVal val="visible"/>
                                      </p:to>
                                    </p:set>
                                    <p:anim calcmode="lin" valueType="num">
                                      <p:cBhvr>
                                        <p:cTn id="32" dur="500" fill="hold"/>
                                        <p:tgtEl>
                                          <p:spTgt spid="1048617">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1048617">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1048617">
                                            <p:txEl>
                                              <p:pRg st="5" end="5"/>
                                            </p:txEl>
                                          </p:spTgt>
                                        </p:tgtEl>
                                      </p:cBhvr>
                                    </p:animEffect>
                                  </p:childTnLst>
                                </p:cTn>
                              </p:par>
                              <p:par>
                                <p:cTn id="35" presetID="53" presetClass="entr" presetSubtype="16" fill="hold" nodeType="withEffect">
                                  <p:stCondLst>
                                    <p:cond delay="0"/>
                                  </p:stCondLst>
                                  <p:childTnLst>
                                    <p:set>
                                      <p:cBhvr>
                                        <p:cTn id="36" dur="1" fill="hold">
                                          <p:stCondLst>
                                            <p:cond delay="0"/>
                                          </p:stCondLst>
                                        </p:cTn>
                                        <p:tgtEl>
                                          <p:spTgt spid="1048617">
                                            <p:txEl>
                                              <p:pRg st="6" end="6"/>
                                            </p:txEl>
                                          </p:spTgt>
                                        </p:tgtEl>
                                        <p:attrNameLst>
                                          <p:attrName>style.visibility</p:attrName>
                                        </p:attrNameLst>
                                      </p:cBhvr>
                                      <p:to>
                                        <p:strVal val="visible"/>
                                      </p:to>
                                    </p:set>
                                    <p:anim calcmode="lin" valueType="num">
                                      <p:cBhvr>
                                        <p:cTn id="37" dur="500" fill="hold"/>
                                        <p:tgtEl>
                                          <p:spTgt spid="1048617">
                                            <p:txEl>
                                              <p:pRg st="6" end="6"/>
                                            </p:txEl>
                                          </p:spTgt>
                                        </p:tgtEl>
                                        <p:attrNameLst>
                                          <p:attrName>ppt_w</p:attrName>
                                        </p:attrNameLst>
                                      </p:cBhvr>
                                      <p:tavLst>
                                        <p:tav tm="0">
                                          <p:val>
                                            <p:fltVal val="0"/>
                                          </p:val>
                                        </p:tav>
                                        <p:tav tm="100000">
                                          <p:val>
                                            <p:strVal val="#ppt_w"/>
                                          </p:val>
                                        </p:tav>
                                      </p:tavLst>
                                    </p:anim>
                                    <p:anim calcmode="lin" valueType="num">
                                      <p:cBhvr>
                                        <p:cTn id="38" dur="500" fill="hold"/>
                                        <p:tgtEl>
                                          <p:spTgt spid="1048617">
                                            <p:txEl>
                                              <p:pRg st="6" end="6"/>
                                            </p:txEl>
                                          </p:spTgt>
                                        </p:tgtEl>
                                        <p:attrNameLst>
                                          <p:attrName>ppt_h</p:attrName>
                                        </p:attrNameLst>
                                      </p:cBhvr>
                                      <p:tavLst>
                                        <p:tav tm="0">
                                          <p:val>
                                            <p:fltVal val="0"/>
                                          </p:val>
                                        </p:tav>
                                        <p:tav tm="100000">
                                          <p:val>
                                            <p:strVal val="#ppt_h"/>
                                          </p:val>
                                        </p:tav>
                                      </p:tavLst>
                                    </p:anim>
                                    <p:animEffect transition="in" filter="fade">
                                      <p:cBhvr>
                                        <p:cTn id="39" dur="500"/>
                                        <p:tgtEl>
                                          <p:spTgt spid="1048617">
                                            <p:txEl>
                                              <p:pRg st="6" end="6"/>
                                            </p:txEl>
                                          </p:spTgt>
                                        </p:tgtEl>
                                      </p:cBhvr>
                                    </p:animEffect>
                                  </p:childTnLst>
                                </p:cTn>
                              </p:par>
                              <p:par>
                                <p:cTn id="40" presetID="53" presetClass="entr" presetSubtype="16" fill="hold" nodeType="withEffect">
                                  <p:stCondLst>
                                    <p:cond delay="0"/>
                                  </p:stCondLst>
                                  <p:childTnLst>
                                    <p:set>
                                      <p:cBhvr>
                                        <p:cTn id="41" dur="1" fill="hold">
                                          <p:stCondLst>
                                            <p:cond delay="0"/>
                                          </p:stCondLst>
                                        </p:cTn>
                                        <p:tgtEl>
                                          <p:spTgt spid="1048617">
                                            <p:txEl>
                                              <p:pRg st="7" end="7"/>
                                            </p:txEl>
                                          </p:spTgt>
                                        </p:tgtEl>
                                        <p:attrNameLst>
                                          <p:attrName>style.visibility</p:attrName>
                                        </p:attrNameLst>
                                      </p:cBhvr>
                                      <p:to>
                                        <p:strVal val="visible"/>
                                      </p:to>
                                    </p:set>
                                    <p:anim calcmode="lin" valueType="num">
                                      <p:cBhvr>
                                        <p:cTn id="42" dur="500" fill="hold"/>
                                        <p:tgtEl>
                                          <p:spTgt spid="1048617">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1048617">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1048617">
                                            <p:txEl>
                                              <p:pRg st="7" end="7"/>
                                            </p:txEl>
                                          </p:spTgt>
                                        </p:tgtEl>
                                      </p:cBhvr>
                                    </p:animEffect>
                                  </p:childTnLst>
                                </p:cTn>
                              </p:par>
                              <p:par>
                                <p:cTn id="45" presetID="53" presetClass="entr" presetSubtype="16" fill="hold" nodeType="withEffect">
                                  <p:stCondLst>
                                    <p:cond delay="0"/>
                                  </p:stCondLst>
                                  <p:childTnLst>
                                    <p:set>
                                      <p:cBhvr>
                                        <p:cTn id="46" dur="1" fill="hold">
                                          <p:stCondLst>
                                            <p:cond delay="0"/>
                                          </p:stCondLst>
                                        </p:cTn>
                                        <p:tgtEl>
                                          <p:spTgt spid="1048617">
                                            <p:txEl>
                                              <p:pRg st="8" end="8"/>
                                            </p:txEl>
                                          </p:spTgt>
                                        </p:tgtEl>
                                        <p:attrNameLst>
                                          <p:attrName>style.visibility</p:attrName>
                                        </p:attrNameLst>
                                      </p:cBhvr>
                                      <p:to>
                                        <p:strVal val="visible"/>
                                      </p:to>
                                    </p:set>
                                    <p:anim calcmode="lin" valueType="num">
                                      <p:cBhvr>
                                        <p:cTn id="47" dur="500" fill="hold"/>
                                        <p:tgtEl>
                                          <p:spTgt spid="1048617">
                                            <p:txEl>
                                              <p:pRg st="8" end="8"/>
                                            </p:txEl>
                                          </p:spTgt>
                                        </p:tgtEl>
                                        <p:attrNameLst>
                                          <p:attrName>ppt_w</p:attrName>
                                        </p:attrNameLst>
                                      </p:cBhvr>
                                      <p:tavLst>
                                        <p:tav tm="0">
                                          <p:val>
                                            <p:fltVal val="0"/>
                                          </p:val>
                                        </p:tav>
                                        <p:tav tm="100000">
                                          <p:val>
                                            <p:strVal val="#ppt_w"/>
                                          </p:val>
                                        </p:tav>
                                      </p:tavLst>
                                    </p:anim>
                                    <p:anim calcmode="lin" valueType="num">
                                      <p:cBhvr>
                                        <p:cTn id="48" dur="500" fill="hold"/>
                                        <p:tgtEl>
                                          <p:spTgt spid="1048617">
                                            <p:txEl>
                                              <p:pRg st="8" end="8"/>
                                            </p:txEl>
                                          </p:spTgt>
                                        </p:tgtEl>
                                        <p:attrNameLst>
                                          <p:attrName>ppt_h</p:attrName>
                                        </p:attrNameLst>
                                      </p:cBhvr>
                                      <p:tavLst>
                                        <p:tav tm="0">
                                          <p:val>
                                            <p:fltVal val="0"/>
                                          </p:val>
                                        </p:tav>
                                        <p:tav tm="100000">
                                          <p:val>
                                            <p:strVal val="#ppt_h"/>
                                          </p:val>
                                        </p:tav>
                                      </p:tavLst>
                                    </p:anim>
                                    <p:animEffect transition="in" filter="fade">
                                      <p:cBhvr>
                                        <p:cTn id="49" dur="500"/>
                                        <p:tgtEl>
                                          <p:spTgt spid="1048617">
                                            <p:txEl>
                                              <p:pRg st="8" end="8"/>
                                            </p:txEl>
                                          </p:spTgt>
                                        </p:tgtEl>
                                      </p:cBhvr>
                                    </p:animEffect>
                                  </p:childTnLst>
                                </p:cTn>
                              </p:par>
                              <p:par>
                                <p:cTn id="50" presetID="53" presetClass="entr" presetSubtype="16" fill="hold" nodeType="withEffect">
                                  <p:stCondLst>
                                    <p:cond delay="0"/>
                                  </p:stCondLst>
                                  <p:childTnLst>
                                    <p:set>
                                      <p:cBhvr>
                                        <p:cTn id="51" dur="1" fill="hold">
                                          <p:stCondLst>
                                            <p:cond delay="0"/>
                                          </p:stCondLst>
                                        </p:cTn>
                                        <p:tgtEl>
                                          <p:spTgt spid="1048617">
                                            <p:txEl>
                                              <p:pRg st="9" end="9"/>
                                            </p:txEl>
                                          </p:spTgt>
                                        </p:tgtEl>
                                        <p:attrNameLst>
                                          <p:attrName>style.visibility</p:attrName>
                                        </p:attrNameLst>
                                      </p:cBhvr>
                                      <p:to>
                                        <p:strVal val="visible"/>
                                      </p:to>
                                    </p:set>
                                    <p:anim calcmode="lin" valueType="num">
                                      <p:cBhvr>
                                        <p:cTn id="52" dur="500" fill="hold"/>
                                        <p:tgtEl>
                                          <p:spTgt spid="1048617">
                                            <p:txEl>
                                              <p:pRg st="9" end="9"/>
                                            </p:txEl>
                                          </p:spTgt>
                                        </p:tgtEl>
                                        <p:attrNameLst>
                                          <p:attrName>ppt_w</p:attrName>
                                        </p:attrNameLst>
                                      </p:cBhvr>
                                      <p:tavLst>
                                        <p:tav tm="0">
                                          <p:val>
                                            <p:fltVal val="0"/>
                                          </p:val>
                                        </p:tav>
                                        <p:tav tm="100000">
                                          <p:val>
                                            <p:strVal val="#ppt_w"/>
                                          </p:val>
                                        </p:tav>
                                      </p:tavLst>
                                    </p:anim>
                                    <p:anim calcmode="lin" valueType="num">
                                      <p:cBhvr>
                                        <p:cTn id="53" dur="500" fill="hold"/>
                                        <p:tgtEl>
                                          <p:spTgt spid="1048617">
                                            <p:txEl>
                                              <p:pRg st="9" end="9"/>
                                            </p:txEl>
                                          </p:spTgt>
                                        </p:tgtEl>
                                        <p:attrNameLst>
                                          <p:attrName>ppt_h</p:attrName>
                                        </p:attrNameLst>
                                      </p:cBhvr>
                                      <p:tavLst>
                                        <p:tav tm="0">
                                          <p:val>
                                            <p:fltVal val="0"/>
                                          </p:val>
                                        </p:tav>
                                        <p:tav tm="100000">
                                          <p:val>
                                            <p:strVal val="#ppt_h"/>
                                          </p:val>
                                        </p:tav>
                                      </p:tavLst>
                                    </p:anim>
                                    <p:animEffect transition="in" filter="fade">
                                      <p:cBhvr>
                                        <p:cTn id="54" dur="500"/>
                                        <p:tgtEl>
                                          <p:spTgt spid="1048617">
                                            <p:txEl>
                                              <p:pRg st="9" end="9"/>
                                            </p:txEl>
                                          </p:spTgt>
                                        </p:tgtEl>
                                      </p:cBhvr>
                                    </p:animEffect>
                                  </p:childTnLst>
                                </p:cTn>
                              </p:par>
                              <p:par>
                                <p:cTn id="55" presetID="53" presetClass="entr" presetSubtype="16" fill="hold" nodeType="withEffect">
                                  <p:stCondLst>
                                    <p:cond delay="0"/>
                                  </p:stCondLst>
                                  <p:childTnLst>
                                    <p:set>
                                      <p:cBhvr>
                                        <p:cTn id="56" dur="1" fill="hold">
                                          <p:stCondLst>
                                            <p:cond delay="0"/>
                                          </p:stCondLst>
                                        </p:cTn>
                                        <p:tgtEl>
                                          <p:spTgt spid="1048617">
                                            <p:txEl>
                                              <p:pRg st="10" end="10"/>
                                            </p:txEl>
                                          </p:spTgt>
                                        </p:tgtEl>
                                        <p:attrNameLst>
                                          <p:attrName>style.visibility</p:attrName>
                                        </p:attrNameLst>
                                      </p:cBhvr>
                                      <p:to>
                                        <p:strVal val="visible"/>
                                      </p:to>
                                    </p:set>
                                    <p:anim calcmode="lin" valueType="num">
                                      <p:cBhvr>
                                        <p:cTn id="57" dur="500" fill="hold"/>
                                        <p:tgtEl>
                                          <p:spTgt spid="1048617">
                                            <p:txEl>
                                              <p:pRg st="10" end="10"/>
                                            </p:txEl>
                                          </p:spTgt>
                                        </p:tgtEl>
                                        <p:attrNameLst>
                                          <p:attrName>ppt_w</p:attrName>
                                        </p:attrNameLst>
                                      </p:cBhvr>
                                      <p:tavLst>
                                        <p:tav tm="0">
                                          <p:val>
                                            <p:fltVal val="0"/>
                                          </p:val>
                                        </p:tav>
                                        <p:tav tm="100000">
                                          <p:val>
                                            <p:strVal val="#ppt_w"/>
                                          </p:val>
                                        </p:tav>
                                      </p:tavLst>
                                    </p:anim>
                                    <p:anim calcmode="lin" valueType="num">
                                      <p:cBhvr>
                                        <p:cTn id="58" dur="500" fill="hold"/>
                                        <p:tgtEl>
                                          <p:spTgt spid="1048617">
                                            <p:txEl>
                                              <p:pRg st="10" end="10"/>
                                            </p:txEl>
                                          </p:spTgt>
                                        </p:tgtEl>
                                        <p:attrNameLst>
                                          <p:attrName>ppt_h</p:attrName>
                                        </p:attrNameLst>
                                      </p:cBhvr>
                                      <p:tavLst>
                                        <p:tav tm="0">
                                          <p:val>
                                            <p:fltVal val="0"/>
                                          </p:val>
                                        </p:tav>
                                        <p:tav tm="100000">
                                          <p:val>
                                            <p:strVal val="#ppt_h"/>
                                          </p:val>
                                        </p:tav>
                                      </p:tavLst>
                                    </p:anim>
                                    <p:animEffect transition="in" filter="fade">
                                      <p:cBhvr>
                                        <p:cTn id="59" dur="500"/>
                                        <p:tgtEl>
                                          <p:spTgt spid="1048617">
                                            <p:txEl>
                                              <p:pRg st="10" end="10"/>
                                            </p:txEl>
                                          </p:spTgt>
                                        </p:tgtEl>
                                      </p:cBhvr>
                                    </p:animEffect>
                                  </p:childTnLst>
                                </p:cTn>
                              </p:par>
                              <p:par>
                                <p:cTn id="60" presetID="53" presetClass="entr" presetSubtype="16" fill="hold" nodeType="withEffect">
                                  <p:stCondLst>
                                    <p:cond delay="0"/>
                                  </p:stCondLst>
                                  <p:childTnLst>
                                    <p:set>
                                      <p:cBhvr>
                                        <p:cTn id="61" dur="1" fill="hold">
                                          <p:stCondLst>
                                            <p:cond delay="0"/>
                                          </p:stCondLst>
                                        </p:cTn>
                                        <p:tgtEl>
                                          <p:spTgt spid="1048617">
                                            <p:txEl>
                                              <p:pRg st="11" end="11"/>
                                            </p:txEl>
                                          </p:spTgt>
                                        </p:tgtEl>
                                        <p:attrNameLst>
                                          <p:attrName>style.visibility</p:attrName>
                                        </p:attrNameLst>
                                      </p:cBhvr>
                                      <p:to>
                                        <p:strVal val="visible"/>
                                      </p:to>
                                    </p:set>
                                    <p:anim calcmode="lin" valueType="num">
                                      <p:cBhvr>
                                        <p:cTn id="62" dur="500" fill="hold"/>
                                        <p:tgtEl>
                                          <p:spTgt spid="1048617">
                                            <p:txEl>
                                              <p:pRg st="11" end="11"/>
                                            </p:txEl>
                                          </p:spTgt>
                                        </p:tgtEl>
                                        <p:attrNameLst>
                                          <p:attrName>ppt_w</p:attrName>
                                        </p:attrNameLst>
                                      </p:cBhvr>
                                      <p:tavLst>
                                        <p:tav tm="0">
                                          <p:val>
                                            <p:fltVal val="0"/>
                                          </p:val>
                                        </p:tav>
                                        <p:tav tm="100000">
                                          <p:val>
                                            <p:strVal val="#ppt_w"/>
                                          </p:val>
                                        </p:tav>
                                      </p:tavLst>
                                    </p:anim>
                                    <p:anim calcmode="lin" valueType="num">
                                      <p:cBhvr>
                                        <p:cTn id="63" dur="500" fill="hold"/>
                                        <p:tgtEl>
                                          <p:spTgt spid="1048617">
                                            <p:txEl>
                                              <p:pRg st="11" end="11"/>
                                            </p:txEl>
                                          </p:spTgt>
                                        </p:tgtEl>
                                        <p:attrNameLst>
                                          <p:attrName>ppt_h</p:attrName>
                                        </p:attrNameLst>
                                      </p:cBhvr>
                                      <p:tavLst>
                                        <p:tav tm="0">
                                          <p:val>
                                            <p:fltVal val="0"/>
                                          </p:val>
                                        </p:tav>
                                        <p:tav tm="100000">
                                          <p:val>
                                            <p:strVal val="#ppt_h"/>
                                          </p:val>
                                        </p:tav>
                                      </p:tavLst>
                                    </p:anim>
                                    <p:animEffect transition="in" filter="fade">
                                      <p:cBhvr>
                                        <p:cTn id="64" dur="500"/>
                                        <p:tgtEl>
                                          <p:spTgt spid="1048617">
                                            <p:txEl>
                                              <p:pRg st="11" end="11"/>
                                            </p:txEl>
                                          </p:spTgt>
                                        </p:tgtEl>
                                      </p:cBhvr>
                                    </p:animEffect>
                                  </p:childTnLst>
                                </p:cTn>
                              </p:par>
                              <p:par>
                                <p:cTn id="65" presetID="53" presetClass="entr" presetSubtype="16" fill="hold" nodeType="withEffect">
                                  <p:stCondLst>
                                    <p:cond delay="0"/>
                                  </p:stCondLst>
                                  <p:childTnLst>
                                    <p:set>
                                      <p:cBhvr>
                                        <p:cTn id="66" dur="1" fill="hold">
                                          <p:stCondLst>
                                            <p:cond delay="0"/>
                                          </p:stCondLst>
                                        </p:cTn>
                                        <p:tgtEl>
                                          <p:spTgt spid="1048617">
                                            <p:txEl>
                                              <p:pRg st="12" end="12"/>
                                            </p:txEl>
                                          </p:spTgt>
                                        </p:tgtEl>
                                        <p:attrNameLst>
                                          <p:attrName>style.visibility</p:attrName>
                                        </p:attrNameLst>
                                      </p:cBhvr>
                                      <p:to>
                                        <p:strVal val="visible"/>
                                      </p:to>
                                    </p:set>
                                    <p:anim calcmode="lin" valueType="num">
                                      <p:cBhvr>
                                        <p:cTn id="67" dur="500" fill="hold"/>
                                        <p:tgtEl>
                                          <p:spTgt spid="1048617">
                                            <p:txEl>
                                              <p:pRg st="12" end="12"/>
                                            </p:txEl>
                                          </p:spTgt>
                                        </p:tgtEl>
                                        <p:attrNameLst>
                                          <p:attrName>ppt_w</p:attrName>
                                        </p:attrNameLst>
                                      </p:cBhvr>
                                      <p:tavLst>
                                        <p:tav tm="0">
                                          <p:val>
                                            <p:fltVal val="0"/>
                                          </p:val>
                                        </p:tav>
                                        <p:tav tm="100000">
                                          <p:val>
                                            <p:strVal val="#ppt_w"/>
                                          </p:val>
                                        </p:tav>
                                      </p:tavLst>
                                    </p:anim>
                                    <p:anim calcmode="lin" valueType="num">
                                      <p:cBhvr>
                                        <p:cTn id="68" dur="500" fill="hold"/>
                                        <p:tgtEl>
                                          <p:spTgt spid="1048617">
                                            <p:txEl>
                                              <p:pRg st="12" end="12"/>
                                            </p:txEl>
                                          </p:spTgt>
                                        </p:tgtEl>
                                        <p:attrNameLst>
                                          <p:attrName>ppt_h</p:attrName>
                                        </p:attrNameLst>
                                      </p:cBhvr>
                                      <p:tavLst>
                                        <p:tav tm="0">
                                          <p:val>
                                            <p:fltVal val="0"/>
                                          </p:val>
                                        </p:tav>
                                        <p:tav tm="100000">
                                          <p:val>
                                            <p:strVal val="#ppt_h"/>
                                          </p:val>
                                        </p:tav>
                                      </p:tavLst>
                                    </p:anim>
                                    <p:animEffect transition="in" filter="fade">
                                      <p:cBhvr>
                                        <p:cTn id="69" dur="500"/>
                                        <p:tgtEl>
                                          <p:spTgt spid="104861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8" name="Содержимое 1048617"/>
          <p:cNvSpPr>
            <a:spLocks noGrp="1"/>
          </p:cNvSpPr>
          <p:nvPr>
            <p:ph idx="1"/>
          </p:nvPr>
        </p:nvSpPr>
        <p:spPr>
          <a:xfrm>
            <a:off x="179387" y="260350"/>
            <a:ext cx="8229600" cy="4572000"/>
          </a:xfrm>
          <a:prstGeom prst="rect">
            <a:avLst/>
          </a:prstGeom>
          <a:noFill/>
          <a:ln>
            <a:noFill/>
          </a:ln>
        </p:spPr>
        <p:txBody>
          <a:bodyPr lIns="91440" tIns="45720" rIns="91440" bIns="45720" anchor="t"/>
          <a:lstStyle>
            <a:lvl1pPr marL="273050" indent="-273050" algn="l" rtl="0" fontAlgn="base" latinLnBrk="1">
              <a:lnSpc>
                <a:spcPct val="100000"/>
              </a:lnSpc>
              <a:spcBef>
                <a:spcPct val="20000"/>
              </a:spcBef>
              <a:spcAft>
                <a:spcPct val="0"/>
              </a:spcAft>
              <a:buClr>
                <a:srgbClr val="0BD0D9"/>
              </a:buClr>
              <a:buSzPct val="95000"/>
              <a:buFont typeface="Wingdings 2" pitchFamily="18" charset="2"/>
              <a:buChar char=""/>
              <a:defRPr sz="2600" b="0" i="0" baseline="0">
                <a:solidFill>
                  <a:schemeClr val="dk1"/>
                </a:solidFill>
                <a:latin typeface="Constantia" pitchFamily="18" charset="0"/>
                <a:sym typeface="Constantia" pitchFamily="18" charset="0"/>
              </a:defRPr>
            </a:lvl1pPr>
            <a:lvl2pPr marL="639762" indent="-246062" algn="l" rtl="0" fontAlgn="base" latinLnBrk="1">
              <a:lnSpc>
                <a:spcPct val="100000"/>
              </a:lnSpc>
              <a:spcBef>
                <a:spcPct val="20000"/>
              </a:spcBef>
              <a:spcAft>
                <a:spcPct val="0"/>
              </a:spcAft>
              <a:buClr>
                <a:schemeClr val="accent1"/>
              </a:buClr>
              <a:buSzPct val="85000"/>
              <a:buFont typeface="Wingdings 2" pitchFamily="18" charset="2"/>
              <a:buChar char=""/>
              <a:defRPr sz="2400" b="0" i="0" baseline="0">
                <a:solidFill>
                  <a:schemeClr val="dk1"/>
                </a:solidFill>
                <a:latin typeface="Constantia" pitchFamily="18" charset="0"/>
                <a:sym typeface="Constantia" pitchFamily="18" charset="0"/>
              </a:defRPr>
            </a:lvl2pPr>
            <a:lvl3pPr marL="914400" indent="-246063" algn="l" rtl="0" fontAlgn="base" latinLnBrk="1">
              <a:lnSpc>
                <a:spcPct val="100000"/>
              </a:lnSpc>
              <a:spcBef>
                <a:spcPct val="20000"/>
              </a:spcBef>
              <a:spcAft>
                <a:spcPct val="0"/>
              </a:spcAft>
              <a:buClr>
                <a:schemeClr val="accent2"/>
              </a:buClr>
              <a:buSzPct val="70000"/>
              <a:buFont typeface="Wingdings 2" pitchFamily="18" charset="2"/>
              <a:buChar char=""/>
              <a:defRPr sz="2100" b="0" i="0" baseline="0">
                <a:solidFill>
                  <a:schemeClr val="dk1"/>
                </a:solidFill>
                <a:latin typeface="Constantia" pitchFamily="18" charset="0"/>
                <a:sym typeface="Constantia" pitchFamily="18" charset="0"/>
              </a:defRPr>
            </a:lvl3pPr>
            <a:lvl4pPr marL="1187450" indent="-209550" algn="l" rtl="0" fontAlgn="base" latinLnBrk="1">
              <a:lnSpc>
                <a:spcPct val="100000"/>
              </a:lnSpc>
              <a:spcBef>
                <a:spcPct val="20000"/>
              </a:spcBef>
              <a:spcAft>
                <a:spcPct val="0"/>
              </a:spcAft>
              <a:buClr>
                <a:srgbClr val="0BD0D9"/>
              </a:buClr>
              <a:buSzPct val="65000"/>
              <a:buFont typeface="Wingdings 2" pitchFamily="18" charset="2"/>
              <a:buChar char=""/>
              <a:defRPr sz="2000" b="0" i="0" baseline="0">
                <a:solidFill>
                  <a:schemeClr val="dk1"/>
                </a:solidFill>
                <a:latin typeface="Constantia" pitchFamily="18" charset="0"/>
                <a:sym typeface="Constantia" pitchFamily="18" charset="0"/>
              </a:defRPr>
            </a:lvl4pPr>
            <a:lvl5pPr marL="1462087" indent="-209550" algn="l" rtl="0" fontAlgn="base" latinLnBrk="1">
              <a:lnSpc>
                <a:spcPct val="100000"/>
              </a:lnSpc>
              <a:spcBef>
                <a:spcPct val="20000"/>
              </a:spcBef>
              <a:spcAft>
                <a:spcPct val="0"/>
              </a:spcAft>
              <a:buClr>
                <a:srgbClr val="10CF9B"/>
              </a:buClr>
              <a:buSzPct val="65000"/>
              <a:buFont typeface="Wingdings 2" pitchFamily="18" charset="2"/>
              <a:buChar char=""/>
              <a:defRPr sz="2000" b="0" i="0" baseline="0">
                <a:solidFill>
                  <a:schemeClr val="dk1"/>
                </a:solidFill>
                <a:latin typeface="Constantia" pitchFamily="18" charset="0"/>
                <a:sym typeface="Constantia" pitchFamily="18" charset="0"/>
              </a:defRPr>
            </a:lvl5pPr>
          </a:lstStyle>
          <a:p>
            <a:pPr lvl="0" eaLnBrk="1" latinLnBrk="1" hangingPunct="1"/>
            <a:endParaRPr lang="en-US" altLang="en-US"/>
          </a:p>
        </p:txBody>
      </p:sp>
      <p:pic>
        <p:nvPicPr>
          <p:cNvPr id="2097166" name="Рисунок 2097165" descr="F:\10061.jpg"/>
          <p:cNvPicPr>
            <a:picLocks/>
          </p:cNvPicPr>
          <p:nvPr/>
        </p:nvPicPr>
        <p:blipFill>
          <a:blip r:embed="rId2" cstate="print"/>
          <a:srcRect/>
          <a:stretch>
            <a:fillRect/>
          </a:stretch>
        </p:blipFill>
        <p:spPr>
          <a:xfrm>
            <a:off x="-23812" y="-85725"/>
            <a:ext cx="4297362" cy="3286125"/>
          </a:xfrm>
          <a:prstGeom prst="rect">
            <a:avLst/>
          </a:prstGeom>
          <a:noFill/>
          <a:ln>
            <a:noFill/>
          </a:ln>
        </p:spPr>
      </p:pic>
      <p:pic>
        <p:nvPicPr>
          <p:cNvPr id="2097167" name="Рисунок 2097166" descr="F:\10045.jpg"/>
          <p:cNvPicPr>
            <a:picLocks/>
          </p:cNvPicPr>
          <p:nvPr/>
        </p:nvPicPr>
        <p:blipFill>
          <a:blip r:embed="rId3" cstate="print"/>
          <a:srcRect/>
          <a:stretch>
            <a:fillRect/>
          </a:stretch>
        </p:blipFill>
        <p:spPr>
          <a:xfrm>
            <a:off x="3779837" y="835025"/>
            <a:ext cx="4657725" cy="3541712"/>
          </a:xfrm>
          <a:prstGeom prst="rect">
            <a:avLst/>
          </a:prstGeom>
          <a:noFill/>
          <a:ln>
            <a:noFill/>
          </a:ln>
        </p:spPr>
      </p:pic>
      <p:pic>
        <p:nvPicPr>
          <p:cNvPr id="2097168" name="Рисунок 2097167" descr="F:\10052.jpg"/>
          <p:cNvPicPr>
            <a:picLocks/>
          </p:cNvPicPr>
          <p:nvPr/>
        </p:nvPicPr>
        <p:blipFill>
          <a:blip r:embed="rId4" cstate="print"/>
          <a:srcRect/>
          <a:stretch>
            <a:fillRect/>
          </a:stretch>
        </p:blipFill>
        <p:spPr>
          <a:xfrm>
            <a:off x="19050" y="3486150"/>
            <a:ext cx="4645025" cy="3322637"/>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2097166"/>
                                        </p:tgtEl>
                                        <p:attrNameLst>
                                          <p:attrName>style.visibility</p:attrName>
                                        </p:attrNameLst>
                                      </p:cBhvr>
                                      <p:to>
                                        <p:strVal val="visible"/>
                                      </p:to>
                                    </p:set>
                                    <p:animEffect transition="in" filter="circle(in)">
                                      <p:cBhvr>
                                        <p:cTn id="7" dur="2000"/>
                                        <p:tgtEl>
                                          <p:spTgt spid="20971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16" fill="hold" nodeType="clickEffect">
                                  <p:stCondLst>
                                    <p:cond delay="0"/>
                                  </p:stCondLst>
                                  <p:childTnLst>
                                    <p:set>
                                      <p:cBhvr>
                                        <p:cTn id="11" dur="1" fill="hold">
                                          <p:stCondLst>
                                            <p:cond delay="0"/>
                                          </p:stCondLst>
                                        </p:cTn>
                                        <p:tgtEl>
                                          <p:spTgt spid="2097167"/>
                                        </p:tgtEl>
                                        <p:attrNameLst>
                                          <p:attrName>style.visibility</p:attrName>
                                        </p:attrNameLst>
                                      </p:cBhvr>
                                      <p:to>
                                        <p:strVal val="visible"/>
                                      </p:to>
                                    </p:set>
                                    <p:anim calcmode="lin" valueType="num">
                                      <p:cBhvr>
                                        <p:cTn id="12" dur="500" fill="hold"/>
                                        <p:tgtEl>
                                          <p:spTgt spid="2097167"/>
                                        </p:tgtEl>
                                        <p:attrNameLst>
                                          <p:attrName>ppt_w</p:attrName>
                                        </p:attrNameLst>
                                      </p:cBhvr>
                                      <p:tavLst>
                                        <p:tav tm="0">
                                          <p:val>
                                            <p:fltVal val="0"/>
                                          </p:val>
                                        </p:tav>
                                        <p:tav tm="100000">
                                          <p:val>
                                            <p:strVal val="#ppt_w"/>
                                          </p:val>
                                        </p:tav>
                                      </p:tavLst>
                                    </p:anim>
                                    <p:anim calcmode="lin" valueType="num">
                                      <p:cBhvr>
                                        <p:cTn id="13" dur="500" fill="hold"/>
                                        <p:tgtEl>
                                          <p:spTgt spid="2097167"/>
                                        </p:tgtEl>
                                        <p:attrNameLst>
                                          <p:attrName>ppt_h</p:attrName>
                                        </p:attrNameLst>
                                      </p:cBhvr>
                                      <p:tavLst>
                                        <p:tav tm="0">
                                          <p:val>
                                            <p:fltVal val="0"/>
                                          </p:val>
                                        </p:tav>
                                        <p:tav tm="100000">
                                          <p:val>
                                            <p:strVal val="#ppt_h"/>
                                          </p:val>
                                        </p:tav>
                                      </p:tavLst>
                                    </p:anim>
                                    <p:animEffect transition="in" filter="fade">
                                      <p:cBhvr>
                                        <p:cTn id="14" dur="500"/>
                                        <p:tgtEl>
                                          <p:spTgt spid="209716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1" presetClass="entr" presetSubtype="1" fill="hold" nodeType="clickEffect">
                                  <p:stCondLst>
                                    <p:cond delay="0"/>
                                  </p:stCondLst>
                                  <p:childTnLst>
                                    <p:set>
                                      <p:cBhvr>
                                        <p:cTn id="18" dur="1" fill="hold">
                                          <p:stCondLst>
                                            <p:cond delay="0"/>
                                          </p:stCondLst>
                                        </p:cTn>
                                        <p:tgtEl>
                                          <p:spTgt spid="2097168"/>
                                        </p:tgtEl>
                                        <p:attrNameLst>
                                          <p:attrName>style.visibility</p:attrName>
                                        </p:attrNameLst>
                                      </p:cBhvr>
                                      <p:to>
                                        <p:strVal val="visible"/>
                                      </p:to>
                                    </p:set>
                                    <p:animEffect transition="in" filter="wheel(1)">
                                      <p:cBhvr>
                                        <p:cTn id="19" dur="2000"/>
                                        <p:tgtEl>
                                          <p:spTgt spid="2097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9" name="Содержимое 1048618"/>
          <p:cNvSpPr>
            <a:spLocks noGrp="1"/>
          </p:cNvSpPr>
          <p:nvPr>
            <p:ph idx="1"/>
          </p:nvPr>
        </p:nvSpPr>
        <p:spPr>
          <a:xfrm>
            <a:off x="457200" y="333375"/>
            <a:ext cx="8229600" cy="5762625"/>
          </a:xfrm>
          <a:prstGeom prst="rect">
            <a:avLst/>
          </a:prstGeom>
          <a:noFill/>
          <a:ln>
            <a:noFill/>
          </a:ln>
        </p:spPr>
        <p:txBody>
          <a:bodyPr lIns="91440" tIns="45720" rIns="91440" bIns="45720" anchor="t"/>
          <a:lstStyle>
            <a:lvl1pPr marL="273050" indent="-273050" algn="l" rtl="0" fontAlgn="base" latinLnBrk="1">
              <a:lnSpc>
                <a:spcPct val="100000"/>
              </a:lnSpc>
              <a:spcBef>
                <a:spcPct val="20000"/>
              </a:spcBef>
              <a:spcAft>
                <a:spcPct val="0"/>
              </a:spcAft>
              <a:buClr>
                <a:srgbClr val="0BD0D9"/>
              </a:buClr>
              <a:buSzPct val="95000"/>
              <a:buFont typeface="Wingdings 2" pitchFamily="18" charset="2"/>
              <a:buChar char=""/>
              <a:defRPr sz="2600" b="0" i="0" baseline="0">
                <a:solidFill>
                  <a:schemeClr val="dk1"/>
                </a:solidFill>
                <a:latin typeface="Constantia" pitchFamily="18" charset="0"/>
                <a:sym typeface="Constantia" pitchFamily="18" charset="0"/>
              </a:defRPr>
            </a:lvl1pPr>
            <a:lvl2pPr marL="639762" indent="-246062" algn="l" rtl="0" fontAlgn="base" latinLnBrk="1">
              <a:lnSpc>
                <a:spcPct val="100000"/>
              </a:lnSpc>
              <a:spcBef>
                <a:spcPct val="20000"/>
              </a:spcBef>
              <a:spcAft>
                <a:spcPct val="0"/>
              </a:spcAft>
              <a:buClr>
                <a:schemeClr val="accent1"/>
              </a:buClr>
              <a:buSzPct val="85000"/>
              <a:buFont typeface="Wingdings 2" pitchFamily="18" charset="2"/>
              <a:buChar char=""/>
              <a:defRPr sz="2400" b="0" i="0" baseline="0">
                <a:solidFill>
                  <a:schemeClr val="dk1"/>
                </a:solidFill>
                <a:latin typeface="Constantia" pitchFamily="18" charset="0"/>
                <a:sym typeface="Constantia" pitchFamily="18" charset="0"/>
              </a:defRPr>
            </a:lvl2pPr>
            <a:lvl3pPr marL="914400" indent="-246063" algn="l" rtl="0" fontAlgn="base" latinLnBrk="1">
              <a:lnSpc>
                <a:spcPct val="100000"/>
              </a:lnSpc>
              <a:spcBef>
                <a:spcPct val="20000"/>
              </a:spcBef>
              <a:spcAft>
                <a:spcPct val="0"/>
              </a:spcAft>
              <a:buClr>
                <a:schemeClr val="accent2"/>
              </a:buClr>
              <a:buSzPct val="70000"/>
              <a:buFont typeface="Wingdings 2" pitchFamily="18" charset="2"/>
              <a:buChar char=""/>
              <a:defRPr sz="2100" b="0" i="0" baseline="0">
                <a:solidFill>
                  <a:schemeClr val="dk1"/>
                </a:solidFill>
                <a:latin typeface="Constantia" pitchFamily="18" charset="0"/>
                <a:sym typeface="Constantia" pitchFamily="18" charset="0"/>
              </a:defRPr>
            </a:lvl3pPr>
            <a:lvl4pPr marL="1187450" indent="-209550" algn="l" rtl="0" fontAlgn="base" latinLnBrk="1">
              <a:lnSpc>
                <a:spcPct val="100000"/>
              </a:lnSpc>
              <a:spcBef>
                <a:spcPct val="20000"/>
              </a:spcBef>
              <a:spcAft>
                <a:spcPct val="0"/>
              </a:spcAft>
              <a:buClr>
                <a:srgbClr val="0BD0D9"/>
              </a:buClr>
              <a:buSzPct val="65000"/>
              <a:buFont typeface="Wingdings 2" pitchFamily="18" charset="2"/>
              <a:buChar char=""/>
              <a:defRPr sz="2000" b="0" i="0" baseline="0">
                <a:solidFill>
                  <a:schemeClr val="dk1"/>
                </a:solidFill>
                <a:latin typeface="Constantia" pitchFamily="18" charset="0"/>
                <a:sym typeface="Constantia" pitchFamily="18" charset="0"/>
              </a:defRPr>
            </a:lvl4pPr>
            <a:lvl5pPr marL="1462087" indent="-209550" algn="l" rtl="0" fontAlgn="base" latinLnBrk="1">
              <a:lnSpc>
                <a:spcPct val="100000"/>
              </a:lnSpc>
              <a:spcBef>
                <a:spcPct val="20000"/>
              </a:spcBef>
              <a:spcAft>
                <a:spcPct val="0"/>
              </a:spcAft>
              <a:buClr>
                <a:srgbClr val="10CF9B"/>
              </a:buClr>
              <a:buSzPct val="65000"/>
              <a:buFont typeface="Wingdings 2" pitchFamily="18" charset="2"/>
              <a:buChar char=""/>
              <a:defRPr sz="2000" b="0" i="0" baseline="0">
                <a:solidFill>
                  <a:schemeClr val="dk1"/>
                </a:solidFill>
                <a:latin typeface="Constantia" pitchFamily="18" charset="0"/>
                <a:sym typeface="Constantia" pitchFamily="18" charset="0"/>
              </a:defRPr>
            </a:lvl5pPr>
          </a:lstStyle>
          <a:p>
            <a:pPr lvl="0" algn="ctr" eaLnBrk="1" latinLnBrk="1" hangingPunct="1"/>
            <a:r>
              <a:rPr lang="en-US" altLang="en-US" b="1"/>
              <a:t>Foydalanilgan adabiyotlar</a:t>
            </a:r>
          </a:p>
          <a:p>
            <a:pPr lvl="0" algn="ctr" eaLnBrk="1" latinLnBrk="1" hangingPunct="1"/>
            <a:endParaRPr lang="en-US" altLang="en-US" b="1"/>
          </a:p>
          <a:p>
            <a:pPr lvl="0" eaLnBrk="1" latinLnBrk="1" hangingPunct="1"/>
            <a:r>
              <a:rPr lang="en-US" altLang="en-US" b="1"/>
              <a:t>www. Ziyonet.uz</a:t>
            </a:r>
          </a:p>
          <a:p>
            <a:pPr lvl="0" eaLnBrk="1" latinLnBrk="1" hangingPunct="1"/>
            <a:r>
              <a:rPr lang="en-US" altLang="en-US" b="1"/>
              <a:t>www. Google.ru</a:t>
            </a:r>
          </a:p>
          <a:p>
            <a:pPr lvl="0" eaLnBrk="1" latinLnBrk="1" hangingPunct="1">
              <a:buNone/>
            </a:pPr>
            <a:r>
              <a:rPr lang="en-US" altLang="en-US" b="1"/>
              <a:t>   www. Yandex.uz</a:t>
            </a:r>
          </a:p>
        </p:txBody>
      </p:sp>
      <p:pic>
        <p:nvPicPr>
          <p:cNvPr id="2097169" name="Рисунок 2097168" descr="F:\10040.jpg"/>
          <p:cNvPicPr>
            <a:picLocks/>
          </p:cNvPicPr>
          <p:nvPr/>
        </p:nvPicPr>
        <p:blipFill>
          <a:blip r:embed="rId2" cstate="print"/>
          <a:srcRect/>
          <a:stretch>
            <a:fillRect/>
          </a:stretch>
        </p:blipFill>
        <p:spPr>
          <a:xfrm>
            <a:off x="3140075" y="2084387"/>
            <a:ext cx="5729287" cy="5707062"/>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1048619">
                                            <p:txEl>
                                              <p:pRg st="0" end="0"/>
                                            </p:txEl>
                                          </p:spTgt>
                                        </p:tgtEl>
                                        <p:attrNameLst>
                                          <p:attrName>style.visibility</p:attrName>
                                        </p:attrNameLst>
                                      </p:cBhvr>
                                      <p:to>
                                        <p:strVal val="visible"/>
                                      </p:to>
                                    </p:set>
                                    <p:animEffect transition="in" filter="wipe(down)">
                                      <p:cBhvr>
                                        <p:cTn id="7" dur="580">
                                          <p:stCondLst>
                                            <p:cond delay="0"/>
                                          </p:stCondLst>
                                        </p:cTn>
                                        <p:tgtEl>
                                          <p:spTgt spid="1048619">
                                            <p:txEl>
                                              <p:pRg st="0" end="0"/>
                                            </p:txEl>
                                          </p:spTgt>
                                        </p:tgtEl>
                                      </p:cBhvr>
                                    </p:animEffect>
                                    <p:anim calcmode="lin" valueType="num">
                                      <p:cBhvr>
                                        <p:cTn id="8" dur="1822" tmFilter="0,0; 0.14,0.36; 0.43,0.73; 0.71,0.91; 1.0,1.0">
                                          <p:stCondLst>
                                            <p:cond delay="0"/>
                                          </p:stCondLst>
                                        </p:cTn>
                                        <p:tgtEl>
                                          <p:spTgt spid="1048619">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48619">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48619">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48619">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48619">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1048619">
                                            <p:txEl>
                                              <p:pRg st="0" end="0"/>
                                            </p:txEl>
                                          </p:spTgt>
                                        </p:tgtEl>
                                      </p:cBhvr>
                                      <p:to x="100000" y="60000"/>
                                    </p:animScale>
                                    <p:animScale>
                                      <p:cBhvr>
                                        <p:cTn id="14" dur="166" decel="50000">
                                          <p:stCondLst>
                                            <p:cond delay="676"/>
                                          </p:stCondLst>
                                        </p:cTn>
                                        <p:tgtEl>
                                          <p:spTgt spid="1048619">
                                            <p:txEl>
                                              <p:pRg st="0" end="0"/>
                                            </p:txEl>
                                          </p:spTgt>
                                        </p:tgtEl>
                                      </p:cBhvr>
                                      <p:to x="100000" y="100000"/>
                                    </p:animScale>
                                    <p:animScale>
                                      <p:cBhvr>
                                        <p:cTn id="15" dur="26">
                                          <p:stCondLst>
                                            <p:cond delay="1312"/>
                                          </p:stCondLst>
                                        </p:cTn>
                                        <p:tgtEl>
                                          <p:spTgt spid="1048619">
                                            <p:txEl>
                                              <p:pRg st="0" end="0"/>
                                            </p:txEl>
                                          </p:spTgt>
                                        </p:tgtEl>
                                      </p:cBhvr>
                                      <p:to x="100000" y="80000"/>
                                    </p:animScale>
                                    <p:animScale>
                                      <p:cBhvr>
                                        <p:cTn id="16" dur="166" decel="50000">
                                          <p:stCondLst>
                                            <p:cond delay="1338"/>
                                          </p:stCondLst>
                                        </p:cTn>
                                        <p:tgtEl>
                                          <p:spTgt spid="1048619">
                                            <p:txEl>
                                              <p:pRg st="0" end="0"/>
                                            </p:txEl>
                                          </p:spTgt>
                                        </p:tgtEl>
                                      </p:cBhvr>
                                      <p:to x="100000" y="100000"/>
                                    </p:animScale>
                                    <p:animScale>
                                      <p:cBhvr>
                                        <p:cTn id="17" dur="26">
                                          <p:stCondLst>
                                            <p:cond delay="1642"/>
                                          </p:stCondLst>
                                        </p:cTn>
                                        <p:tgtEl>
                                          <p:spTgt spid="1048619">
                                            <p:txEl>
                                              <p:pRg st="0" end="0"/>
                                            </p:txEl>
                                          </p:spTgt>
                                        </p:tgtEl>
                                      </p:cBhvr>
                                      <p:to x="100000" y="90000"/>
                                    </p:animScale>
                                    <p:animScale>
                                      <p:cBhvr>
                                        <p:cTn id="18" dur="166" decel="50000">
                                          <p:stCondLst>
                                            <p:cond delay="1668"/>
                                          </p:stCondLst>
                                        </p:cTn>
                                        <p:tgtEl>
                                          <p:spTgt spid="1048619">
                                            <p:txEl>
                                              <p:pRg st="0" end="0"/>
                                            </p:txEl>
                                          </p:spTgt>
                                        </p:tgtEl>
                                      </p:cBhvr>
                                      <p:to x="100000" y="100000"/>
                                    </p:animScale>
                                    <p:animScale>
                                      <p:cBhvr>
                                        <p:cTn id="19" dur="26">
                                          <p:stCondLst>
                                            <p:cond delay="1808"/>
                                          </p:stCondLst>
                                        </p:cTn>
                                        <p:tgtEl>
                                          <p:spTgt spid="1048619">
                                            <p:txEl>
                                              <p:pRg st="0" end="0"/>
                                            </p:txEl>
                                          </p:spTgt>
                                        </p:tgtEl>
                                      </p:cBhvr>
                                      <p:to x="100000" y="95000"/>
                                    </p:animScale>
                                    <p:animScale>
                                      <p:cBhvr>
                                        <p:cTn id="20" dur="166" decel="50000">
                                          <p:stCondLst>
                                            <p:cond delay="1834"/>
                                          </p:stCondLst>
                                        </p:cTn>
                                        <p:tgtEl>
                                          <p:spTgt spid="1048619">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48619">
                                            <p:txEl>
                                              <p:pRg st="2" end="2"/>
                                            </p:txEl>
                                          </p:spTgt>
                                        </p:tgtEl>
                                        <p:attrNameLst>
                                          <p:attrName>style.visibility</p:attrName>
                                        </p:attrNameLst>
                                      </p:cBhvr>
                                      <p:to>
                                        <p:strVal val="visible"/>
                                      </p:to>
                                    </p:set>
                                    <p:animEffect transition="in" filter="wipe(down)">
                                      <p:cBhvr>
                                        <p:cTn id="23" dur="580">
                                          <p:stCondLst>
                                            <p:cond delay="0"/>
                                          </p:stCondLst>
                                        </p:cTn>
                                        <p:tgtEl>
                                          <p:spTgt spid="1048619">
                                            <p:txEl>
                                              <p:pRg st="2" end="2"/>
                                            </p:txEl>
                                          </p:spTgt>
                                        </p:tgtEl>
                                      </p:cBhvr>
                                    </p:animEffect>
                                    <p:anim calcmode="lin" valueType="num">
                                      <p:cBhvr>
                                        <p:cTn id="24" dur="1822" tmFilter="0,0; 0.14,0.36; 0.43,0.73; 0.71,0.91; 1.0,1.0">
                                          <p:stCondLst>
                                            <p:cond delay="0"/>
                                          </p:stCondLst>
                                        </p:cTn>
                                        <p:tgtEl>
                                          <p:spTgt spid="1048619">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48619">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48619">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48619">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48619">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1048619">
                                            <p:txEl>
                                              <p:pRg st="2" end="2"/>
                                            </p:txEl>
                                          </p:spTgt>
                                        </p:tgtEl>
                                      </p:cBhvr>
                                      <p:to x="100000" y="60000"/>
                                    </p:animScale>
                                    <p:animScale>
                                      <p:cBhvr>
                                        <p:cTn id="30" dur="166" decel="50000">
                                          <p:stCondLst>
                                            <p:cond delay="676"/>
                                          </p:stCondLst>
                                        </p:cTn>
                                        <p:tgtEl>
                                          <p:spTgt spid="1048619">
                                            <p:txEl>
                                              <p:pRg st="2" end="2"/>
                                            </p:txEl>
                                          </p:spTgt>
                                        </p:tgtEl>
                                      </p:cBhvr>
                                      <p:to x="100000" y="100000"/>
                                    </p:animScale>
                                    <p:animScale>
                                      <p:cBhvr>
                                        <p:cTn id="31" dur="26">
                                          <p:stCondLst>
                                            <p:cond delay="1312"/>
                                          </p:stCondLst>
                                        </p:cTn>
                                        <p:tgtEl>
                                          <p:spTgt spid="1048619">
                                            <p:txEl>
                                              <p:pRg st="2" end="2"/>
                                            </p:txEl>
                                          </p:spTgt>
                                        </p:tgtEl>
                                      </p:cBhvr>
                                      <p:to x="100000" y="80000"/>
                                    </p:animScale>
                                    <p:animScale>
                                      <p:cBhvr>
                                        <p:cTn id="32" dur="166" decel="50000">
                                          <p:stCondLst>
                                            <p:cond delay="1338"/>
                                          </p:stCondLst>
                                        </p:cTn>
                                        <p:tgtEl>
                                          <p:spTgt spid="1048619">
                                            <p:txEl>
                                              <p:pRg st="2" end="2"/>
                                            </p:txEl>
                                          </p:spTgt>
                                        </p:tgtEl>
                                      </p:cBhvr>
                                      <p:to x="100000" y="100000"/>
                                    </p:animScale>
                                    <p:animScale>
                                      <p:cBhvr>
                                        <p:cTn id="33" dur="26">
                                          <p:stCondLst>
                                            <p:cond delay="1642"/>
                                          </p:stCondLst>
                                        </p:cTn>
                                        <p:tgtEl>
                                          <p:spTgt spid="1048619">
                                            <p:txEl>
                                              <p:pRg st="2" end="2"/>
                                            </p:txEl>
                                          </p:spTgt>
                                        </p:tgtEl>
                                      </p:cBhvr>
                                      <p:to x="100000" y="90000"/>
                                    </p:animScale>
                                    <p:animScale>
                                      <p:cBhvr>
                                        <p:cTn id="34" dur="166" decel="50000">
                                          <p:stCondLst>
                                            <p:cond delay="1668"/>
                                          </p:stCondLst>
                                        </p:cTn>
                                        <p:tgtEl>
                                          <p:spTgt spid="1048619">
                                            <p:txEl>
                                              <p:pRg st="2" end="2"/>
                                            </p:txEl>
                                          </p:spTgt>
                                        </p:tgtEl>
                                      </p:cBhvr>
                                      <p:to x="100000" y="100000"/>
                                    </p:animScale>
                                    <p:animScale>
                                      <p:cBhvr>
                                        <p:cTn id="35" dur="26">
                                          <p:stCondLst>
                                            <p:cond delay="1808"/>
                                          </p:stCondLst>
                                        </p:cTn>
                                        <p:tgtEl>
                                          <p:spTgt spid="1048619">
                                            <p:txEl>
                                              <p:pRg st="2" end="2"/>
                                            </p:txEl>
                                          </p:spTgt>
                                        </p:tgtEl>
                                      </p:cBhvr>
                                      <p:to x="100000" y="95000"/>
                                    </p:animScale>
                                    <p:animScale>
                                      <p:cBhvr>
                                        <p:cTn id="36" dur="166" decel="50000">
                                          <p:stCondLst>
                                            <p:cond delay="1834"/>
                                          </p:stCondLst>
                                        </p:cTn>
                                        <p:tgtEl>
                                          <p:spTgt spid="1048619">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1048619">
                                            <p:txEl>
                                              <p:pRg st="3" end="3"/>
                                            </p:txEl>
                                          </p:spTgt>
                                        </p:tgtEl>
                                        <p:attrNameLst>
                                          <p:attrName>style.visibility</p:attrName>
                                        </p:attrNameLst>
                                      </p:cBhvr>
                                      <p:to>
                                        <p:strVal val="visible"/>
                                      </p:to>
                                    </p:set>
                                    <p:animEffect transition="in" filter="wipe(down)">
                                      <p:cBhvr>
                                        <p:cTn id="39" dur="580">
                                          <p:stCondLst>
                                            <p:cond delay="0"/>
                                          </p:stCondLst>
                                        </p:cTn>
                                        <p:tgtEl>
                                          <p:spTgt spid="1048619">
                                            <p:txEl>
                                              <p:pRg st="3" end="3"/>
                                            </p:txEl>
                                          </p:spTgt>
                                        </p:tgtEl>
                                      </p:cBhvr>
                                    </p:animEffect>
                                    <p:anim calcmode="lin" valueType="num">
                                      <p:cBhvr>
                                        <p:cTn id="40" dur="1822" tmFilter="0,0; 0.14,0.36; 0.43,0.73; 0.71,0.91; 1.0,1.0">
                                          <p:stCondLst>
                                            <p:cond delay="0"/>
                                          </p:stCondLst>
                                        </p:cTn>
                                        <p:tgtEl>
                                          <p:spTgt spid="1048619">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048619">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048619">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048619">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048619">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1048619">
                                            <p:txEl>
                                              <p:pRg st="3" end="3"/>
                                            </p:txEl>
                                          </p:spTgt>
                                        </p:tgtEl>
                                      </p:cBhvr>
                                      <p:to x="100000" y="60000"/>
                                    </p:animScale>
                                    <p:animScale>
                                      <p:cBhvr>
                                        <p:cTn id="46" dur="166" decel="50000">
                                          <p:stCondLst>
                                            <p:cond delay="676"/>
                                          </p:stCondLst>
                                        </p:cTn>
                                        <p:tgtEl>
                                          <p:spTgt spid="1048619">
                                            <p:txEl>
                                              <p:pRg st="3" end="3"/>
                                            </p:txEl>
                                          </p:spTgt>
                                        </p:tgtEl>
                                      </p:cBhvr>
                                      <p:to x="100000" y="100000"/>
                                    </p:animScale>
                                    <p:animScale>
                                      <p:cBhvr>
                                        <p:cTn id="47" dur="26">
                                          <p:stCondLst>
                                            <p:cond delay="1312"/>
                                          </p:stCondLst>
                                        </p:cTn>
                                        <p:tgtEl>
                                          <p:spTgt spid="1048619">
                                            <p:txEl>
                                              <p:pRg st="3" end="3"/>
                                            </p:txEl>
                                          </p:spTgt>
                                        </p:tgtEl>
                                      </p:cBhvr>
                                      <p:to x="100000" y="80000"/>
                                    </p:animScale>
                                    <p:animScale>
                                      <p:cBhvr>
                                        <p:cTn id="48" dur="166" decel="50000">
                                          <p:stCondLst>
                                            <p:cond delay="1338"/>
                                          </p:stCondLst>
                                        </p:cTn>
                                        <p:tgtEl>
                                          <p:spTgt spid="1048619">
                                            <p:txEl>
                                              <p:pRg st="3" end="3"/>
                                            </p:txEl>
                                          </p:spTgt>
                                        </p:tgtEl>
                                      </p:cBhvr>
                                      <p:to x="100000" y="100000"/>
                                    </p:animScale>
                                    <p:animScale>
                                      <p:cBhvr>
                                        <p:cTn id="49" dur="26">
                                          <p:stCondLst>
                                            <p:cond delay="1642"/>
                                          </p:stCondLst>
                                        </p:cTn>
                                        <p:tgtEl>
                                          <p:spTgt spid="1048619">
                                            <p:txEl>
                                              <p:pRg st="3" end="3"/>
                                            </p:txEl>
                                          </p:spTgt>
                                        </p:tgtEl>
                                      </p:cBhvr>
                                      <p:to x="100000" y="90000"/>
                                    </p:animScale>
                                    <p:animScale>
                                      <p:cBhvr>
                                        <p:cTn id="50" dur="166" decel="50000">
                                          <p:stCondLst>
                                            <p:cond delay="1668"/>
                                          </p:stCondLst>
                                        </p:cTn>
                                        <p:tgtEl>
                                          <p:spTgt spid="1048619">
                                            <p:txEl>
                                              <p:pRg st="3" end="3"/>
                                            </p:txEl>
                                          </p:spTgt>
                                        </p:tgtEl>
                                      </p:cBhvr>
                                      <p:to x="100000" y="100000"/>
                                    </p:animScale>
                                    <p:animScale>
                                      <p:cBhvr>
                                        <p:cTn id="51" dur="26">
                                          <p:stCondLst>
                                            <p:cond delay="1808"/>
                                          </p:stCondLst>
                                        </p:cTn>
                                        <p:tgtEl>
                                          <p:spTgt spid="1048619">
                                            <p:txEl>
                                              <p:pRg st="3" end="3"/>
                                            </p:txEl>
                                          </p:spTgt>
                                        </p:tgtEl>
                                      </p:cBhvr>
                                      <p:to x="100000" y="95000"/>
                                    </p:animScale>
                                    <p:animScale>
                                      <p:cBhvr>
                                        <p:cTn id="52" dur="166" decel="50000">
                                          <p:stCondLst>
                                            <p:cond delay="1834"/>
                                          </p:stCondLst>
                                        </p:cTn>
                                        <p:tgtEl>
                                          <p:spTgt spid="1048619">
                                            <p:txEl>
                                              <p:pRg st="3" end="3"/>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1048619">
                                            <p:txEl>
                                              <p:pRg st="4" end="4"/>
                                            </p:txEl>
                                          </p:spTgt>
                                        </p:tgtEl>
                                        <p:attrNameLst>
                                          <p:attrName>style.visibility</p:attrName>
                                        </p:attrNameLst>
                                      </p:cBhvr>
                                      <p:to>
                                        <p:strVal val="visible"/>
                                      </p:to>
                                    </p:set>
                                    <p:animEffect transition="in" filter="wipe(down)">
                                      <p:cBhvr>
                                        <p:cTn id="55" dur="580">
                                          <p:stCondLst>
                                            <p:cond delay="0"/>
                                          </p:stCondLst>
                                        </p:cTn>
                                        <p:tgtEl>
                                          <p:spTgt spid="1048619">
                                            <p:txEl>
                                              <p:pRg st="4" end="4"/>
                                            </p:txEl>
                                          </p:spTgt>
                                        </p:tgtEl>
                                      </p:cBhvr>
                                    </p:animEffect>
                                    <p:anim calcmode="lin" valueType="num">
                                      <p:cBhvr>
                                        <p:cTn id="56" dur="1822" tmFilter="0,0; 0.14,0.36; 0.43,0.73; 0.71,0.91; 1.0,1.0">
                                          <p:stCondLst>
                                            <p:cond delay="0"/>
                                          </p:stCondLst>
                                        </p:cTn>
                                        <p:tgtEl>
                                          <p:spTgt spid="1048619">
                                            <p:txEl>
                                              <p:pRg st="4" end="4"/>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1048619">
                                            <p:txEl>
                                              <p:pRg st="4" end="4"/>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1048619">
                                            <p:txEl>
                                              <p:pRg st="4" end="4"/>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1048619">
                                            <p:txEl>
                                              <p:pRg st="4" end="4"/>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1048619">
                                            <p:txEl>
                                              <p:pRg st="4" end="4"/>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1048619">
                                            <p:txEl>
                                              <p:pRg st="4" end="4"/>
                                            </p:txEl>
                                          </p:spTgt>
                                        </p:tgtEl>
                                      </p:cBhvr>
                                      <p:to x="100000" y="60000"/>
                                    </p:animScale>
                                    <p:animScale>
                                      <p:cBhvr>
                                        <p:cTn id="62" dur="166" decel="50000">
                                          <p:stCondLst>
                                            <p:cond delay="676"/>
                                          </p:stCondLst>
                                        </p:cTn>
                                        <p:tgtEl>
                                          <p:spTgt spid="1048619">
                                            <p:txEl>
                                              <p:pRg st="4" end="4"/>
                                            </p:txEl>
                                          </p:spTgt>
                                        </p:tgtEl>
                                      </p:cBhvr>
                                      <p:to x="100000" y="100000"/>
                                    </p:animScale>
                                    <p:animScale>
                                      <p:cBhvr>
                                        <p:cTn id="63" dur="26">
                                          <p:stCondLst>
                                            <p:cond delay="1312"/>
                                          </p:stCondLst>
                                        </p:cTn>
                                        <p:tgtEl>
                                          <p:spTgt spid="1048619">
                                            <p:txEl>
                                              <p:pRg st="4" end="4"/>
                                            </p:txEl>
                                          </p:spTgt>
                                        </p:tgtEl>
                                      </p:cBhvr>
                                      <p:to x="100000" y="80000"/>
                                    </p:animScale>
                                    <p:animScale>
                                      <p:cBhvr>
                                        <p:cTn id="64" dur="166" decel="50000">
                                          <p:stCondLst>
                                            <p:cond delay="1338"/>
                                          </p:stCondLst>
                                        </p:cTn>
                                        <p:tgtEl>
                                          <p:spTgt spid="1048619">
                                            <p:txEl>
                                              <p:pRg st="4" end="4"/>
                                            </p:txEl>
                                          </p:spTgt>
                                        </p:tgtEl>
                                      </p:cBhvr>
                                      <p:to x="100000" y="100000"/>
                                    </p:animScale>
                                    <p:animScale>
                                      <p:cBhvr>
                                        <p:cTn id="65" dur="26">
                                          <p:stCondLst>
                                            <p:cond delay="1642"/>
                                          </p:stCondLst>
                                        </p:cTn>
                                        <p:tgtEl>
                                          <p:spTgt spid="1048619">
                                            <p:txEl>
                                              <p:pRg st="4" end="4"/>
                                            </p:txEl>
                                          </p:spTgt>
                                        </p:tgtEl>
                                      </p:cBhvr>
                                      <p:to x="100000" y="90000"/>
                                    </p:animScale>
                                    <p:animScale>
                                      <p:cBhvr>
                                        <p:cTn id="66" dur="166" decel="50000">
                                          <p:stCondLst>
                                            <p:cond delay="1668"/>
                                          </p:stCondLst>
                                        </p:cTn>
                                        <p:tgtEl>
                                          <p:spTgt spid="1048619">
                                            <p:txEl>
                                              <p:pRg st="4" end="4"/>
                                            </p:txEl>
                                          </p:spTgt>
                                        </p:tgtEl>
                                      </p:cBhvr>
                                      <p:to x="100000" y="100000"/>
                                    </p:animScale>
                                    <p:animScale>
                                      <p:cBhvr>
                                        <p:cTn id="67" dur="26">
                                          <p:stCondLst>
                                            <p:cond delay="1808"/>
                                          </p:stCondLst>
                                        </p:cTn>
                                        <p:tgtEl>
                                          <p:spTgt spid="1048619">
                                            <p:txEl>
                                              <p:pRg st="4" end="4"/>
                                            </p:txEl>
                                          </p:spTgt>
                                        </p:tgtEl>
                                      </p:cBhvr>
                                      <p:to x="100000" y="95000"/>
                                    </p:animScale>
                                    <p:animScale>
                                      <p:cBhvr>
                                        <p:cTn id="68" dur="166" decel="50000">
                                          <p:stCondLst>
                                            <p:cond delay="1834"/>
                                          </p:stCondLst>
                                        </p:cTn>
                                        <p:tgtEl>
                                          <p:spTgt spid="1048619">
                                            <p:txEl>
                                              <p:pRg st="4" end="4"/>
                                            </p:txEl>
                                          </p:spTgt>
                                        </p:tgtEl>
                                      </p:cBhvr>
                                      <p:to x="100000" y="100000"/>
                                    </p:animScale>
                                  </p:childTnLst>
                                </p:cTn>
                              </p:par>
                            </p:childTnLst>
                          </p:cTn>
                        </p:par>
                      </p:childTnLst>
                    </p:cTn>
                  </p:par>
                  <p:par>
                    <p:cTn id="69" fill="hold" nodeType="clickPar">
                      <p:stCondLst>
                        <p:cond delay="indefinite"/>
                      </p:stCondLst>
                      <p:childTnLst>
                        <p:par>
                          <p:cTn id="70" fill="hold" nodeType="withGroup">
                            <p:stCondLst>
                              <p:cond delay="0"/>
                            </p:stCondLst>
                            <p:childTnLst>
                              <p:par>
                                <p:cTn id="71" presetID="53" presetClass="entr" presetSubtype="16" fill="hold" nodeType="clickEffect">
                                  <p:stCondLst>
                                    <p:cond delay="0"/>
                                  </p:stCondLst>
                                  <p:childTnLst>
                                    <p:set>
                                      <p:cBhvr>
                                        <p:cTn id="72" dur="1" fill="hold">
                                          <p:stCondLst>
                                            <p:cond delay="0"/>
                                          </p:stCondLst>
                                        </p:cTn>
                                        <p:tgtEl>
                                          <p:spTgt spid="2097169"/>
                                        </p:tgtEl>
                                        <p:attrNameLst>
                                          <p:attrName>style.visibility</p:attrName>
                                        </p:attrNameLst>
                                      </p:cBhvr>
                                      <p:to>
                                        <p:strVal val="visible"/>
                                      </p:to>
                                    </p:set>
                                    <p:anim calcmode="lin" valueType="num">
                                      <p:cBhvr>
                                        <p:cTn id="73" dur="500" fill="hold"/>
                                        <p:tgtEl>
                                          <p:spTgt spid="2097169"/>
                                        </p:tgtEl>
                                        <p:attrNameLst>
                                          <p:attrName>ppt_w</p:attrName>
                                        </p:attrNameLst>
                                      </p:cBhvr>
                                      <p:tavLst>
                                        <p:tav tm="0">
                                          <p:val>
                                            <p:fltVal val="0"/>
                                          </p:val>
                                        </p:tav>
                                        <p:tav tm="100000">
                                          <p:val>
                                            <p:strVal val="#ppt_w"/>
                                          </p:val>
                                        </p:tav>
                                      </p:tavLst>
                                    </p:anim>
                                    <p:anim calcmode="lin" valueType="num">
                                      <p:cBhvr>
                                        <p:cTn id="74" dur="500" fill="hold"/>
                                        <p:tgtEl>
                                          <p:spTgt spid="2097169"/>
                                        </p:tgtEl>
                                        <p:attrNameLst>
                                          <p:attrName>ppt_h</p:attrName>
                                        </p:attrNameLst>
                                      </p:cBhvr>
                                      <p:tavLst>
                                        <p:tav tm="0">
                                          <p:val>
                                            <p:fltVal val="0"/>
                                          </p:val>
                                        </p:tav>
                                        <p:tav tm="100000">
                                          <p:val>
                                            <p:strVal val="#ppt_h"/>
                                          </p:val>
                                        </p:tav>
                                      </p:tavLst>
                                    </p:anim>
                                    <p:animEffect transition="in" filter="fade">
                                      <p:cBhvr>
                                        <p:cTn id="75" dur="500"/>
                                        <p:tgtEl>
                                          <p:spTgt spid="2097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0" name="Содержимое 1048619"/>
          <p:cNvSpPr>
            <a:spLocks noGrp="1"/>
          </p:cNvSpPr>
          <p:nvPr>
            <p:ph idx="1"/>
          </p:nvPr>
        </p:nvSpPr>
        <p:spPr>
          <a:xfrm>
            <a:off x="395287" y="620712"/>
            <a:ext cx="8229600" cy="4572000"/>
          </a:xfrm>
          <a:prstGeom prst="rect">
            <a:avLst/>
          </a:prstGeom>
          <a:noFill/>
          <a:ln>
            <a:noFill/>
          </a:ln>
        </p:spPr>
        <p:txBody>
          <a:bodyPr lIns="91440" tIns="45720" rIns="91440" bIns="45720" anchor="t"/>
          <a:lstStyle>
            <a:lvl1pPr marL="273050" indent="-273050" algn="l" rtl="0" fontAlgn="base" latinLnBrk="1">
              <a:lnSpc>
                <a:spcPct val="100000"/>
              </a:lnSpc>
              <a:spcBef>
                <a:spcPct val="20000"/>
              </a:spcBef>
              <a:spcAft>
                <a:spcPct val="0"/>
              </a:spcAft>
              <a:buClr>
                <a:srgbClr val="0BD0D9"/>
              </a:buClr>
              <a:buSzPct val="95000"/>
              <a:buFont typeface="Wingdings 2" pitchFamily="18" charset="2"/>
              <a:buChar char=""/>
              <a:defRPr sz="2600" b="0" i="0" baseline="0">
                <a:solidFill>
                  <a:schemeClr val="dk1"/>
                </a:solidFill>
                <a:latin typeface="Constantia" pitchFamily="18" charset="0"/>
                <a:sym typeface="Constantia" pitchFamily="18" charset="0"/>
              </a:defRPr>
            </a:lvl1pPr>
            <a:lvl2pPr marL="639762" indent="-246062" algn="l" rtl="0" fontAlgn="base" latinLnBrk="1">
              <a:lnSpc>
                <a:spcPct val="100000"/>
              </a:lnSpc>
              <a:spcBef>
                <a:spcPct val="20000"/>
              </a:spcBef>
              <a:spcAft>
                <a:spcPct val="0"/>
              </a:spcAft>
              <a:buClr>
                <a:schemeClr val="accent1"/>
              </a:buClr>
              <a:buSzPct val="85000"/>
              <a:buFont typeface="Wingdings 2" pitchFamily="18" charset="2"/>
              <a:buChar char=""/>
              <a:defRPr sz="2400" b="0" i="0" baseline="0">
                <a:solidFill>
                  <a:schemeClr val="dk1"/>
                </a:solidFill>
                <a:latin typeface="Constantia" pitchFamily="18" charset="0"/>
                <a:sym typeface="Constantia" pitchFamily="18" charset="0"/>
              </a:defRPr>
            </a:lvl2pPr>
            <a:lvl3pPr marL="914400" indent="-246063" algn="l" rtl="0" fontAlgn="base" latinLnBrk="1">
              <a:lnSpc>
                <a:spcPct val="100000"/>
              </a:lnSpc>
              <a:spcBef>
                <a:spcPct val="20000"/>
              </a:spcBef>
              <a:spcAft>
                <a:spcPct val="0"/>
              </a:spcAft>
              <a:buClr>
                <a:schemeClr val="accent2"/>
              </a:buClr>
              <a:buSzPct val="70000"/>
              <a:buFont typeface="Wingdings 2" pitchFamily="18" charset="2"/>
              <a:buChar char=""/>
              <a:defRPr sz="2100" b="0" i="0" baseline="0">
                <a:solidFill>
                  <a:schemeClr val="dk1"/>
                </a:solidFill>
                <a:latin typeface="Constantia" pitchFamily="18" charset="0"/>
                <a:sym typeface="Constantia" pitchFamily="18" charset="0"/>
              </a:defRPr>
            </a:lvl3pPr>
            <a:lvl4pPr marL="1187450" indent="-209550" algn="l" rtl="0" fontAlgn="base" latinLnBrk="1">
              <a:lnSpc>
                <a:spcPct val="100000"/>
              </a:lnSpc>
              <a:spcBef>
                <a:spcPct val="20000"/>
              </a:spcBef>
              <a:spcAft>
                <a:spcPct val="0"/>
              </a:spcAft>
              <a:buClr>
                <a:srgbClr val="0BD0D9"/>
              </a:buClr>
              <a:buSzPct val="65000"/>
              <a:buFont typeface="Wingdings 2" pitchFamily="18" charset="2"/>
              <a:buChar char=""/>
              <a:defRPr sz="2000" b="0" i="0" baseline="0">
                <a:solidFill>
                  <a:schemeClr val="dk1"/>
                </a:solidFill>
                <a:latin typeface="Constantia" pitchFamily="18" charset="0"/>
                <a:sym typeface="Constantia" pitchFamily="18" charset="0"/>
              </a:defRPr>
            </a:lvl4pPr>
            <a:lvl5pPr marL="1462087" indent="-209550" algn="l" rtl="0" fontAlgn="base" latinLnBrk="1">
              <a:lnSpc>
                <a:spcPct val="100000"/>
              </a:lnSpc>
              <a:spcBef>
                <a:spcPct val="20000"/>
              </a:spcBef>
              <a:spcAft>
                <a:spcPct val="0"/>
              </a:spcAft>
              <a:buClr>
                <a:srgbClr val="10CF9B"/>
              </a:buClr>
              <a:buSzPct val="65000"/>
              <a:buFont typeface="Wingdings 2" pitchFamily="18" charset="2"/>
              <a:buChar char=""/>
              <a:defRPr sz="2000" b="0" i="0" baseline="0">
                <a:solidFill>
                  <a:schemeClr val="dk1"/>
                </a:solidFill>
                <a:latin typeface="Constantia" pitchFamily="18" charset="0"/>
                <a:sym typeface="Constantia" pitchFamily="18" charset="0"/>
              </a:defRPr>
            </a:lvl5pPr>
          </a:lstStyle>
          <a:p>
            <a:pPr lvl="1" algn="ctr" eaLnBrk="1" latinLnBrk="1" hangingPunct="1"/>
            <a:r>
              <a:rPr lang="en-US" altLang="en-US" sz="5800"/>
              <a:t>E’tiboringiz uchun raxmat </a:t>
            </a:r>
          </a:p>
        </p:txBody>
      </p:sp>
      <p:pic>
        <p:nvPicPr>
          <p:cNvPr id="2097170" name="Рисунок 2097169" descr="F:\10044.jpg"/>
          <p:cNvPicPr>
            <a:picLocks/>
          </p:cNvPicPr>
          <p:nvPr/>
        </p:nvPicPr>
        <p:blipFill>
          <a:blip r:embed="rId2" cstate="print"/>
          <a:srcRect/>
          <a:stretch>
            <a:fillRect/>
          </a:stretch>
        </p:blipFill>
        <p:spPr>
          <a:xfrm>
            <a:off x="1554162" y="2438400"/>
            <a:ext cx="5846762" cy="7345362"/>
          </a:xfrm>
          <a:prstGeom prst="rect">
            <a:avLst/>
          </a:prstGeom>
          <a:noFill/>
          <a:ln>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48620">
                                            <p:txEl>
                                              <p:pRg st="0" end="0"/>
                                            </p:txEl>
                                          </p:spTgt>
                                        </p:tgtEl>
                                        <p:attrNameLst>
                                          <p:attrName>style.visibility</p:attrName>
                                        </p:attrNameLst>
                                      </p:cBhvr>
                                      <p:to>
                                        <p:strVal val="visible"/>
                                      </p:to>
                                    </p:set>
                                    <p:anim calcmode="lin" valueType="num">
                                      <p:cBhvr additive="base">
                                        <p:cTn id="7" dur="500" fill="hold"/>
                                        <p:tgtEl>
                                          <p:spTgt spid="104862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4862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1" presetClass="entr" presetSubtype="1" fill="hold" nodeType="clickEffect">
                                  <p:stCondLst>
                                    <p:cond delay="0"/>
                                  </p:stCondLst>
                                  <p:childTnLst>
                                    <p:set>
                                      <p:cBhvr>
                                        <p:cTn id="12" dur="1" fill="hold">
                                          <p:stCondLst>
                                            <p:cond delay="0"/>
                                          </p:stCondLst>
                                        </p:cTn>
                                        <p:tgtEl>
                                          <p:spTgt spid="2097170"/>
                                        </p:tgtEl>
                                        <p:attrNameLst>
                                          <p:attrName>style.visibility</p:attrName>
                                        </p:attrNameLst>
                                      </p:cBhvr>
                                      <p:to>
                                        <p:strVal val="visible"/>
                                      </p:to>
                                    </p:set>
                                    <p:animEffect transition="in" filter="wheel(1)">
                                      <p:cBhvr>
                                        <p:cTn id="13" dur="2000"/>
                                        <p:tgtEl>
                                          <p:spTgt spid="209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Default Color Scheme">
      <a:dk1>
        <a:srgbClr val="000000"/>
      </a:dk1>
      <a:lt1>
        <a:srgbClr val="FFFFFF"/>
      </a:lt1>
      <a:dk2>
        <a:srgbClr val="DBF5F9"/>
      </a:dk2>
      <a:lt2>
        <a:srgbClr val="04617B"/>
      </a:lt2>
      <a:accent1>
        <a:srgbClr val="0F6FC6"/>
      </a:accent1>
      <a:accent2>
        <a:srgbClr val="009DD9"/>
      </a:accent2>
      <a:accent3>
        <a:srgbClr val="FFFFFF"/>
      </a:accent3>
      <a:accent4>
        <a:srgbClr val="000000"/>
      </a:accent4>
      <a:accent5>
        <a:srgbClr val="000000"/>
      </a:accent5>
      <a:accent6>
        <a:srgbClr val="000000"/>
      </a:accent6>
      <a:hlink>
        <a:srgbClr val="E2D700"/>
      </a:hlink>
      <a:folHlink>
        <a:srgbClr val="85DFD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Color Scheme 1">
        <a:dk1>
          <a:srgbClr val="000000"/>
        </a:dk1>
        <a:lt1>
          <a:srgbClr val="FFFFFF"/>
        </a:lt1>
        <a:dk2>
          <a:srgbClr val="DBF5F9"/>
        </a:dk2>
        <a:lt2>
          <a:srgbClr val="04617B"/>
        </a:lt2>
        <a:accent1>
          <a:srgbClr val="0F6FC6"/>
        </a:accent1>
        <a:accent2>
          <a:srgbClr val="009DD9"/>
        </a:accent2>
        <a:accent3>
          <a:srgbClr val="FFFFFF"/>
        </a:accent3>
        <a:accent4>
          <a:srgbClr val="000000"/>
        </a:accent4>
        <a:accent5>
          <a:srgbClr val="000000"/>
        </a:accent5>
        <a:accent6>
          <a:srgbClr val="000000"/>
        </a:accent6>
        <a:hlink>
          <a:srgbClr val="E2D700"/>
        </a:hlink>
        <a:folHlink>
          <a:srgbClr val="85DFD0"/>
        </a:folHlink>
      </a:clrScheme>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1558</Words>
  <Application>Microsoft Office PowerPoint</Application>
  <PresentationFormat>Экран (4:3)</PresentationFormat>
  <Paragraphs>89</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Office 主题</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Dilfuza</cp:lastModifiedBy>
  <cp:revision>1</cp:revision>
  <dcterms:created xsi:type="dcterms:W3CDTF">2014-01-23T09:10:27Z</dcterms:created>
  <dcterms:modified xsi:type="dcterms:W3CDTF">2021-07-31T02:49:38Z</dcterms:modified>
</cp:coreProperties>
</file>